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335" r:id="rId2"/>
    <p:sldId id="266" r:id="rId3"/>
    <p:sldId id="301" r:id="rId4"/>
    <p:sldId id="302" r:id="rId5"/>
    <p:sldId id="303" r:id="rId6"/>
    <p:sldId id="304" r:id="rId7"/>
    <p:sldId id="269" r:id="rId8"/>
    <p:sldId id="305" r:id="rId9"/>
    <p:sldId id="307" r:id="rId10"/>
    <p:sldId id="306" r:id="rId11"/>
    <p:sldId id="309" r:id="rId12"/>
    <p:sldId id="308" r:id="rId13"/>
    <p:sldId id="270" r:id="rId14"/>
    <p:sldId id="310" r:id="rId15"/>
    <p:sldId id="311" r:id="rId16"/>
    <p:sldId id="312" r:id="rId17"/>
    <p:sldId id="265" r:id="rId18"/>
    <p:sldId id="313" r:id="rId19"/>
    <p:sldId id="314" r:id="rId20"/>
    <p:sldId id="315" r:id="rId21"/>
    <p:sldId id="316" r:id="rId22"/>
    <p:sldId id="317" r:id="rId23"/>
    <p:sldId id="318" r:id="rId24"/>
    <p:sldId id="273" r:id="rId25"/>
    <p:sldId id="319" r:id="rId26"/>
    <p:sldId id="320" r:id="rId27"/>
    <p:sldId id="322" r:id="rId28"/>
    <p:sldId id="321" r:id="rId29"/>
    <p:sldId id="330" r:id="rId30"/>
    <p:sldId id="331" r:id="rId31"/>
    <p:sldId id="272" r:id="rId32"/>
    <p:sldId id="323" r:id="rId33"/>
    <p:sldId id="326" r:id="rId34"/>
    <p:sldId id="325" r:id="rId35"/>
    <p:sldId id="324" r:id="rId36"/>
    <p:sldId id="332" r:id="rId37"/>
    <p:sldId id="277" r:id="rId38"/>
    <p:sldId id="327" r:id="rId39"/>
    <p:sldId id="328" r:id="rId40"/>
    <p:sldId id="329" r:id="rId41"/>
    <p:sldId id="333" r:id="rId42"/>
    <p:sldId id="334"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708" autoAdjust="0"/>
    <p:restoredTop sz="94660"/>
  </p:normalViewPr>
  <p:slideViewPr>
    <p:cSldViewPr>
      <p:cViewPr>
        <p:scale>
          <a:sx n="91" d="100"/>
          <a:sy n="91" d="100"/>
        </p:scale>
        <p:origin x="-540" y="8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 Target="../slides/slide3.xml"/><Relationship Id="rId4" Type="http://schemas.openxmlformats.org/officeDocument/2006/relationships/slide" Target="../slides/slide6.xml"/></Relationships>
</file>

<file path=ppt/diagrams/_rels/data2.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slide" Target="../slides/slide9.xml"/><Relationship Id="rId1" Type="http://schemas.openxmlformats.org/officeDocument/2006/relationships/slide" Target="../slides/slide8.xml"/><Relationship Id="rId5" Type="http://schemas.openxmlformats.org/officeDocument/2006/relationships/slide" Target="../slides/slide12.xml"/><Relationship Id="rId4" Type="http://schemas.openxmlformats.org/officeDocument/2006/relationships/slide" Target="../slides/slide11.xml"/></Relationships>
</file>

<file path=ppt/diagrams/_rels/data3.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slide" Target="../slides/slide15.xml"/><Relationship Id="rId1" Type="http://schemas.openxmlformats.org/officeDocument/2006/relationships/slide" Target="../slides/slide14.xml"/></Relationships>
</file>

<file path=ppt/diagrams/_rels/data4.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slide" Target="../slides/slide19.xml"/><Relationship Id="rId1" Type="http://schemas.openxmlformats.org/officeDocument/2006/relationships/slide" Target="../slides/slide18.xml"/><Relationship Id="rId5" Type="http://schemas.openxmlformats.org/officeDocument/2006/relationships/slide" Target="../slides/slide23.xml"/><Relationship Id="rId4" Type="http://schemas.openxmlformats.org/officeDocument/2006/relationships/slide" Target="../slides/slide22.xml"/></Relationships>
</file>

<file path=ppt/diagrams/_rels/data5.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slide" Target="../slides/slide26.xml"/><Relationship Id="rId1" Type="http://schemas.openxmlformats.org/officeDocument/2006/relationships/slide" Target="../slides/slide25.xml"/><Relationship Id="rId6" Type="http://schemas.openxmlformats.org/officeDocument/2006/relationships/slide" Target="../slides/slide30.xml"/><Relationship Id="rId5" Type="http://schemas.openxmlformats.org/officeDocument/2006/relationships/slide" Target="../slides/slide29.xml"/><Relationship Id="rId4" Type="http://schemas.openxmlformats.org/officeDocument/2006/relationships/slide" Target="../slides/slide28.xml"/></Relationships>
</file>

<file path=ppt/diagrams/_rels/data6.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slide" Target="../slides/slide33.xml"/><Relationship Id="rId1" Type="http://schemas.openxmlformats.org/officeDocument/2006/relationships/slide" Target="../slides/slide32.xml"/><Relationship Id="rId5" Type="http://schemas.openxmlformats.org/officeDocument/2006/relationships/slide" Target="../slides/slide36.xml"/><Relationship Id="rId4" Type="http://schemas.openxmlformats.org/officeDocument/2006/relationships/slide" Target="../slides/slide35.xml"/></Relationships>
</file>

<file path=ppt/diagrams/_rels/data7.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slide" Target="../slides/slide39.xml"/><Relationship Id="rId1" Type="http://schemas.openxmlformats.org/officeDocument/2006/relationships/slide" Target="../slides/slide38.xml"/><Relationship Id="rId4" Type="http://schemas.openxmlformats.org/officeDocument/2006/relationships/slide" Target="../slides/slide4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487802-6357-4C66-8D90-CBDE40245C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D169967-36A4-4A4B-A347-A2BAB227B8BD}">
      <dgm:prSet/>
      <dgm:spPr/>
      <dgm:t>
        <a:bodyPr vert="vert270"/>
        <a:lstStyle/>
        <a:p>
          <a:pPr algn="ctr"/>
          <a:r>
            <a:rPr lang="en-US" b="1" dirty="0" smtClean="0"/>
            <a:t>Chapter 4</a:t>
          </a:r>
          <a:endParaRPr lang="en-US" dirty="0"/>
        </a:p>
      </dgm:t>
    </dgm:pt>
    <dgm:pt modelId="{1D141B10-63FC-4D1E-86B3-0BB85CDADD06}" type="parTrans" cxnId="{47E664E2-CF94-4ACB-93BB-6016AB7A2C7F}">
      <dgm:prSet/>
      <dgm:spPr/>
      <dgm:t>
        <a:bodyPr/>
        <a:lstStyle/>
        <a:p>
          <a:endParaRPr lang="en-US"/>
        </a:p>
      </dgm:t>
    </dgm:pt>
    <dgm:pt modelId="{84BDA399-E617-43CC-A879-129B4360A51A}" type="sibTrans" cxnId="{47E664E2-CF94-4ACB-93BB-6016AB7A2C7F}">
      <dgm:prSet/>
      <dgm:spPr/>
      <dgm:t>
        <a:bodyPr/>
        <a:lstStyle/>
        <a:p>
          <a:endParaRPr lang="en-US"/>
        </a:p>
      </dgm:t>
    </dgm:pt>
    <dgm:pt modelId="{380DEE83-0022-4580-8F2F-52D1D1D95D4D}">
      <dgm:prSet/>
      <dgm:spPr/>
      <dgm:t>
        <a:bodyPr/>
        <a:lstStyle/>
        <a:p>
          <a:r>
            <a:rPr lang="en-US" b="1" dirty="0" smtClean="0">
              <a:hlinkClick xmlns:r="http://schemas.openxmlformats.org/officeDocument/2006/relationships" r:id="rId1" action="ppaction://hlinksldjump"/>
            </a:rPr>
            <a:t>The design activity (p83)</a:t>
          </a:r>
          <a:endParaRPr lang="en-US" dirty="0"/>
        </a:p>
      </dgm:t>
    </dgm:pt>
    <dgm:pt modelId="{DB2CA8D2-E38C-4A66-86D5-543D47FCACF8}" type="parTrans" cxnId="{DE85460C-6FCD-40FB-AB67-845C20BDDBD9}">
      <dgm:prSet/>
      <dgm:spPr/>
      <dgm:t>
        <a:bodyPr/>
        <a:lstStyle/>
        <a:p>
          <a:endParaRPr lang="en-US"/>
        </a:p>
      </dgm:t>
    </dgm:pt>
    <dgm:pt modelId="{062F609E-AD5E-415F-AFAA-CC92D5E0AD89}" type="sibTrans" cxnId="{DE85460C-6FCD-40FB-AB67-845C20BDDBD9}">
      <dgm:prSet/>
      <dgm:spPr/>
      <dgm:t>
        <a:bodyPr/>
        <a:lstStyle/>
        <a:p>
          <a:endParaRPr lang="en-US"/>
        </a:p>
      </dgm:t>
    </dgm:pt>
    <dgm:pt modelId="{3759516B-5866-4382-8D28-3EFDD359F3A0}">
      <dgm:prSet/>
      <dgm:spPr/>
      <dgm:t>
        <a:bodyPr/>
        <a:lstStyle/>
        <a:p>
          <a:r>
            <a:rPr lang="en-US" b="1" dirty="0" smtClean="0">
              <a:hlinkClick xmlns:r="http://schemas.openxmlformats.org/officeDocument/2006/relationships" r:id="rId2" action="ppaction://hlinksldjump"/>
            </a:rPr>
            <a:t>Process types – the volume –variety effect on process design (p87)</a:t>
          </a:r>
          <a:endParaRPr lang="en-US" dirty="0"/>
        </a:p>
      </dgm:t>
    </dgm:pt>
    <dgm:pt modelId="{8B875A04-2126-4A4E-8E5E-83388F7EE18A}" type="parTrans" cxnId="{8B462873-CA92-47AF-9F9E-40EBCEA5D69C}">
      <dgm:prSet/>
      <dgm:spPr/>
      <dgm:t>
        <a:bodyPr/>
        <a:lstStyle/>
        <a:p>
          <a:endParaRPr lang="en-US"/>
        </a:p>
      </dgm:t>
    </dgm:pt>
    <dgm:pt modelId="{E03A5341-FEDF-4887-8A7F-DA9C6B710D97}" type="sibTrans" cxnId="{8B462873-CA92-47AF-9F9E-40EBCEA5D69C}">
      <dgm:prSet/>
      <dgm:spPr/>
      <dgm:t>
        <a:bodyPr/>
        <a:lstStyle/>
        <a:p>
          <a:endParaRPr lang="en-US"/>
        </a:p>
      </dgm:t>
    </dgm:pt>
    <dgm:pt modelId="{B6030ABC-2687-48A6-AE49-070B3A181BA0}">
      <dgm:prSet/>
      <dgm:spPr/>
      <dgm:t>
        <a:bodyPr/>
        <a:lstStyle/>
        <a:p>
          <a:r>
            <a:rPr lang="en-US" b="1" dirty="0" smtClean="0">
              <a:hlinkClick xmlns:r="http://schemas.openxmlformats.org/officeDocument/2006/relationships" r:id="rId3" action="ppaction://hlinksldjump"/>
            </a:rPr>
            <a:t>Detailed process design (p95)</a:t>
          </a:r>
          <a:endParaRPr lang="en-US" dirty="0"/>
        </a:p>
      </dgm:t>
    </dgm:pt>
    <dgm:pt modelId="{963EB2C3-2964-4670-B0BF-6B90C4CF67B0}" type="parTrans" cxnId="{3858F15D-3E65-4F0E-87C9-96CB6A8D8D42}">
      <dgm:prSet/>
      <dgm:spPr/>
      <dgm:t>
        <a:bodyPr/>
        <a:lstStyle/>
        <a:p>
          <a:endParaRPr lang="en-US"/>
        </a:p>
      </dgm:t>
    </dgm:pt>
    <dgm:pt modelId="{8763A135-1ED5-458F-ABE0-6A6127B2690E}" type="sibTrans" cxnId="{3858F15D-3E65-4F0E-87C9-96CB6A8D8D42}">
      <dgm:prSet/>
      <dgm:spPr/>
      <dgm:t>
        <a:bodyPr/>
        <a:lstStyle/>
        <a:p>
          <a:endParaRPr lang="en-US"/>
        </a:p>
      </dgm:t>
    </dgm:pt>
    <dgm:pt modelId="{2BD16732-902C-43D3-B8AB-B3A79551B33E}">
      <dgm:prSet/>
      <dgm:spPr/>
      <dgm:t>
        <a:bodyPr/>
        <a:lstStyle/>
        <a:p>
          <a:r>
            <a:rPr lang="en-US" b="1" dirty="0" smtClean="0">
              <a:hlinkClick xmlns:r="http://schemas.openxmlformats.org/officeDocument/2006/relationships" r:id="rId4" action="ppaction://hlinksldjump"/>
            </a:rPr>
            <a:t>The effects of process variability (p102)</a:t>
          </a:r>
          <a:endParaRPr lang="en-US" dirty="0"/>
        </a:p>
      </dgm:t>
    </dgm:pt>
    <dgm:pt modelId="{600965B1-02E7-4839-972D-281F90E344F4}" type="parTrans" cxnId="{880DCDBA-E1D9-45BC-A9CA-9B58FD6775CA}">
      <dgm:prSet/>
      <dgm:spPr/>
      <dgm:t>
        <a:bodyPr/>
        <a:lstStyle/>
        <a:p>
          <a:endParaRPr lang="en-US"/>
        </a:p>
      </dgm:t>
    </dgm:pt>
    <dgm:pt modelId="{22CFC0A6-FC2E-488B-8966-15D4CE3E2A19}" type="sibTrans" cxnId="{880DCDBA-E1D9-45BC-A9CA-9B58FD6775CA}">
      <dgm:prSet/>
      <dgm:spPr/>
      <dgm:t>
        <a:bodyPr/>
        <a:lstStyle/>
        <a:p>
          <a:endParaRPr lang="en-US"/>
        </a:p>
      </dgm:t>
    </dgm:pt>
    <dgm:pt modelId="{4660EE79-F247-49DD-955E-675EEFF00702}">
      <dgm:prSet/>
      <dgm:spPr/>
      <dgm:t>
        <a:bodyPr/>
        <a:lstStyle/>
        <a:p>
          <a:r>
            <a:rPr lang="en-US" b="1" dirty="0" smtClean="0"/>
            <a:t>Summary</a:t>
          </a:r>
          <a:r>
            <a:rPr lang="en-US" dirty="0" smtClean="0"/>
            <a:t> (</a:t>
          </a:r>
          <a:r>
            <a:rPr lang="en-US" b="1" dirty="0" smtClean="0"/>
            <a:t>p104</a:t>
          </a:r>
          <a:r>
            <a:rPr lang="en-US" dirty="0" smtClean="0"/>
            <a:t>)</a:t>
          </a:r>
          <a:endParaRPr lang="en-US" dirty="0"/>
        </a:p>
      </dgm:t>
    </dgm:pt>
    <dgm:pt modelId="{95F46FBE-CB35-4BBB-A9ED-AAEBC3389C29}" type="parTrans" cxnId="{052A88FB-5A6F-486E-9CA2-76133DF2E695}">
      <dgm:prSet/>
      <dgm:spPr/>
      <dgm:t>
        <a:bodyPr/>
        <a:lstStyle/>
        <a:p>
          <a:endParaRPr lang="en-US"/>
        </a:p>
      </dgm:t>
    </dgm:pt>
    <dgm:pt modelId="{E74E0391-6ED6-4A4A-9EEF-FD980FB3BC97}" type="sibTrans" cxnId="{052A88FB-5A6F-486E-9CA2-76133DF2E695}">
      <dgm:prSet/>
      <dgm:spPr/>
      <dgm:t>
        <a:bodyPr/>
        <a:lstStyle/>
        <a:p>
          <a:endParaRPr lang="en-US"/>
        </a:p>
      </dgm:t>
    </dgm:pt>
    <dgm:pt modelId="{7C95C3E7-63EF-45DB-834D-C9473E9D9A05}" type="pres">
      <dgm:prSet presAssocID="{60487802-6357-4C66-8D90-CBDE40245C7E}" presName="vert0" presStyleCnt="0">
        <dgm:presLayoutVars>
          <dgm:dir/>
          <dgm:animOne val="branch"/>
          <dgm:animLvl val="lvl"/>
        </dgm:presLayoutVars>
      </dgm:prSet>
      <dgm:spPr/>
      <dgm:t>
        <a:bodyPr/>
        <a:lstStyle/>
        <a:p>
          <a:endParaRPr lang="en-US"/>
        </a:p>
      </dgm:t>
    </dgm:pt>
    <dgm:pt modelId="{4687D8B6-660E-4EED-9E95-42047BB310A5}" type="pres">
      <dgm:prSet presAssocID="{FD169967-36A4-4A4B-A347-A2BAB227B8BD}" presName="thickLine" presStyleLbl="alignNode1" presStyleIdx="0" presStyleCnt="1"/>
      <dgm:spPr/>
    </dgm:pt>
    <dgm:pt modelId="{2191370D-1A1C-48AC-8C8B-F2F534A61FC5}" type="pres">
      <dgm:prSet presAssocID="{FD169967-36A4-4A4B-A347-A2BAB227B8BD}" presName="horz1" presStyleCnt="0"/>
      <dgm:spPr/>
    </dgm:pt>
    <dgm:pt modelId="{538F2EB3-BAAB-4482-A29D-EB3735573BB5}" type="pres">
      <dgm:prSet presAssocID="{FD169967-36A4-4A4B-A347-A2BAB227B8BD}" presName="tx1" presStyleLbl="revTx" presStyleIdx="0" presStyleCnt="6"/>
      <dgm:spPr/>
      <dgm:t>
        <a:bodyPr/>
        <a:lstStyle/>
        <a:p>
          <a:endParaRPr lang="en-US"/>
        </a:p>
      </dgm:t>
    </dgm:pt>
    <dgm:pt modelId="{02DFADFA-289D-453B-BE06-D58EF41DA1D7}" type="pres">
      <dgm:prSet presAssocID="{FD169967-36A4-4A4B-A347-A2BAB227B8BD}" presName="vert1" presStyleCnt="0"/>
      <dgm:spPr/>
    </dgm:pt>
    <dgm:pt modelId="{EB961863-A66D-4245-BA73-A543E31EFD57}" type="pres">
      <dgm:prSet presAssocID="{380DEE83-0022-4580-8F2F-52D1D1D95D4D}" presName="vertSpace2a" presStyleCnt="0"/>
      <dgm:spPr/>
    </dgm:pt>
    <dgm:pt modelId="{66025A90-EEF1-4CDA-AB72-050BAA7A24C6}" type="pres">
      <dgm:prSet presAssocID="{380DEE83-0022-4580-8F2F-52D1D1D95D4D}" presName="horz2" presStyleCnt="0"/>
      <dgm:spPr/>
    </dgm:pt>
    <dgm:pt modelId="{6816844E-C4BC-4B1A-8BE9-FDCE7169B0BF}" type="pres">
      <dgm:prSet presAssocID="{380DEE83-0022-4580-8F2F-52D1D1D95D4D}" presName="horzSpace2" presStyleCnt="0"/>
      <dgm:spPr/>
    </dgm:pt>
    <dgm:pt modelId="{4B8952FC-E48B-44C5-A010-F9B4F62002C1}" type="pres">
      <dgm:prSet presAssocID="{380DEE83-0022-4580-8F2F-52D1D1D95D4D}" presName="tx2" presStyleLbl="revTx" presStyleIdx="1" presStyleCnt="6"/>
      <dgm:spPr/>
      <dgm:t>
        <a:bodyPr/>
        <a:lstStyle/>
        <a:p>
          <a:endParaRPr lang="en-US"/>
        </a:p>
      </dgm:t>
    </dgm:pt>
    <dgm:pt modelId="{DFE5CD98-2AEF-4FD3-B6DE-A5691C43CEAB}" type="pres">
      <dgm:prSet presAssocID="{380DEE83-0022-4580-8F2F-52D1D1D95D4D}" presName="vert2" presStyleCnt="0"/>
      <dgm:spPr/>
    </dgm:pt>
    <dgm:pt modelId="{68DE4739-480D-47D3-84A9-2DA7ED549A11}" type="pres">
      <dgm:prSet presAssocID="{380DEE83-0022-4580-8F2F-52D1D1D95D4D}" presName="thinLine2b" presStyleLbl="callout" presStyleIdx="0" presStyleCnt="5"/>
      <dgm:spPr/>
    </dgm:pt>
    <dgm:pt modelId="{9F7BE05E-C971-4B18-B3CC-ADB23DEDA8C5}" type="pres">
      <dgm:prSet presAssocID="{380DEE83-0022-4580-8F2F-52D1D1D95D4D}" presName="vertSpace2b" presStyleCnt="0"/>
      <dgm:spPr/>
    </dgm:pt>
    <dgm:pt modelId="{4F87E7B2-35F2-409A-BD08-DEAADC5AA45C}" type="pres">
      <dgm:prSet presAssocID="{3759516B-5866-4382-8D28-3EFDD359F3A0}" presName="horz2" presStyleCnt="0"/>
      <dgm:spPr/>
    </dgm:pt>
    <dgm:pt modelId="{FC76BFB5-084D-43E0-9BAB-CE12F27CEB38}" type="pres">
      <dgm:prSet presAssocID="{3759516B-5866-4382-8D28-3EFDD359F3A0}" presName="horzSpace2" presStyleCnt="0"/>
      <dgm:spPr/>
    </dgm:pt>
    <dgm:pt modelId="{1438A9B5-B837-431D-8D66-D92AC48F044F}" type="pres">
      <dgm:prSet presAssocID="{3759516B-5866-4382-8D28-3EFDD359F3A0}" presName="tx2" presStyleLbl="revTx" presStyleIdx="2" presStyleCnt="6"/>
      <dgm:spPr/>
      <dgm:t>
        <a:bodyPr/>
        <a:lstStyle/>
        <a:p>
          <a:endParaRPr lang="en-US"/>
        </a:p>
      </dgm:t>
    </dgm:pt>
    <dgm:pt modelId="{B5968A3A-7A1A-405C-A14A-0409116289BD}" type="pres">
      <dgm:prSet presAssocID="{3759516B-5866-4382-8D28-3EFDD359F3A0}" presName="vert2" presStyleCnt="0"/>
      <dgm:spPr/>
    </dgm:pt>
    <dgm:pt modelId="{7B022999-6EEC-4178-874F-52FE29D81504}" type="pres">
      <dgm:prSet presAssocID="{3759516B-5866-4382-8D28-3EFDD359F3A0}" presName="thinLine2b" presStyleLbl="callout" presStyleIdx="1" presStyleCnt="5"/>
      <dgm:spPr/>
    </dgm:pt>
    <dgm:pt modelId="{67945C8E-C9A9-4AD2-8D23-4ED5166B4409}" type="pres">
      <dgm:prSet presAssocID="{3759516B-5866-4382-8D28-3EFDD359F3A0}" presName="vertSpace2b" presStyleCnt="0"/>
      <dgm:spPr/>
    </dgm:pt>
    <dgm:pt modelId="{9BF04B33-17BB-45DD-A2D8-2335C5FD3CCD}" type="pres">
      <dgm:prSet presAssocID="{B6030ABC-2687-48A6-AE49-070B3A181BA0}" presName="horz2" presStyleCnt="0"/>
      <dgm:spPr/>
    </dgm:pt>
    <dgm:pt modelId="{386ED94B-88B8-4912-B902-5C0AAA6AFC72}" type="pres">
      <dgm:prSet presAssocID="{B6030ABC-2687-48A6-AE49-070B3A181BA0}" presName="horzSpace2" presStyleCnt="0"/>
      <dgm:spPr/>
    </dgm:pt>
    <dgm:pt modelId="{1BD94DB9-2911-4CC3-A7D5-57B5155C0AF0}" type="pres">
      <dgm:prSet presAssocID="{B6030ABC-2687-48A6-AE49-070B3A181BA0}" presName="tx2" presStyleLbl="revTx" presStyleIdx="3" presStyleCnt="6"/>
      <dgm:spPr/>
      <dgm:t>
        <a:bodyPr/>
        <a:lstStyle/>
        <a:p>
          <a:endParaRPr lang="en-US"/>
        </a:p>
      </dgm:t>
    </dgm:pt>
    <dgm:pt modelId="{A759BB04-6462-43D5-A2C3-2ADC6D181847}" type="pres">
      <dgm:prSet presAssocID="{B6030ABC-2687-48A6-AE49-070B3A181BA0}" presName="vert2" presStyleCnt="0"/>
      <dgm:spPr/>
    </dgm:pt>
    <dgm:pt modelId="{4BAB1F0E-A2AE-46BE-ADB0-CF79F13D957B}" type="pres">
      <dgm:prSet presAssocID="{B6030ABC-2687-48A6-AE49-070B3A181BA0}" presName="thinLine2b" presStyleLbl="callout" presStyleIdx="2" presStyleCnt="5"/>
      <dgm:spPr/>
    </dgm:pt>
    <dgm:pt modelId="{86BF3FDC-F11F-43F7-A694-5FCEA31ABB01}" type="pres">
      <dgm:prSet presAssocID="{B6030ABC-2687-48A6-AE49-070B3A181BA0}" presName="vertSpace2b" presStyleCnt="0"/>
      <dgm:spPr/>
    </dgm:pt>
    <dgm:pt modelId="{5BBCA43E-DFBB-494A-A136-A6DB106C2C59}" type="pres">
      <dgm:prSet presAssocID="{2BD16732-902C-43D3-B8AB-B3A79551B33E}" presName="horz2" presStyleCnt="0"/>
      <dgm:spPr/>
    </dgm:pt>
    <dgm:pt modelId="{35DC9E70-D53A-4984-9086-92350FAAB996}" type="pres">
      <dgm:prSet presAssocID="{2BD16732-902C-43D3-B8AB-B3A79551B33E}" presName="horzSpace2" presStyleCnt="0"/>
      <dgm:spPr/>
    </dgm:pt>
    <dgm:pt modelId="{22295318-E0E6-4D0D-957B-DB914F2DEB8F}" type="pres">
      <dgm:prSet presAssocID="{2BD16732-902C-43D3-B8AB-B3A79551B33E}" presName="tx2" presStyleLbl="revTx" presStyleIdx="4" presStyleCnt="6"/>
      <dgm:spPr/>
      <dgm:t>
        <a:bodyPr/>
        <a:lstStyle/>
        <a:p>
          <a:endParaRPr lang="en-US"/>
        </a:p>
      </dgm:t>
    </dgm:pt>
    <dgm:pt modelId="{96049909-1CFC-4D8E-A5DB-493DBDCA875B}" type="pres">
      <dgm:prSet presAssocID="{2BD16732-902C-43D3-B8AB-B3A79551B33E}" presName="vert2" presStyleCnt="0"/>
      <dgm:spPr/>
    </dgm:pt>
    <dgm:pt modelId="{2D5E9697-345A-4FFA-8CBA-96757B5AF9B5}" type="pres">
      <dgm:prSet presAssocID="{2BD16732-902C-43D3-B8AB-B3A79551B33E}" presName="thinLine2b" presStyleLbl="callout" presStyleIdx="3" presStyleCnt="5"/>
      <dgm:spPr/>
    </dgm:pt>
    <dgm:pt modelId="{F20FB1CB-431F-4EF1-B892-69A5A5BE0729}" type="pres">
      <dgm:prSet presAssocID="{2BD16732-902C-43D3-B8AB-B3A79551B33E}" presName="vertSpace2b" presStyleCnt="0"/>
      <dgm:spPr/>
    </dgm:pt>
    <dgm:pt modelId="{4576EDE2-AF9B-42BD-8B53-A795F3124C3F}" type="pres">
      <dgm:prSet presAssocID="{4660EE79-F247-49DD-955E-675EEFF00702}" presName="horz2" presStyleCnt="0"/>
      <dgm:spPr/>
    </dgm:pt>
    <dgm:pt modelId="{1777A79D-526A-4E58-BAAD-BACEFE247FE3}" type="pres">
      <dgm:prSet presAssocID="{4660EE79-F247-49DD-955E-675EEFF00702}" presName="horzSpace2" presStyleCnt="0"/>
      <dgm:spPr/>
    </dgm:pt>
    <dgm:pt modelId="{EA2ACAFB-5C1C-4E84-9050-69410C2DA8A0}" type="pres">
      <dgm:prSet presAssocID="{4660EE79-F247-49DD-955E-675EEFF00702}" presName="tx2" presStyleLbl="revTx" presStyleIdx="5" presStyleCnt="6"/>
      <dgm:spPr/>
      <dgm:t>
        <a:bodyPr/>
        <a:lstStyle/>
        <a:p>
          <a:endParaRPr lang="en-US"/>
        </a:p>
      </dgm:t>
    </dgm:pt>
    <dgm:pt modelId="{F96C0F93-7019-49B5-9D2F-034CA482A94F}" type="pres">
      <dgm:prSet presAssocID="{4660EE79-F247-49DD-955E-675EEFF00702}" presName="vert2" presStyleCnt="0"/>
      <dgm:spPr/>
    </dgm:pt>
    <dgm:pt modelId="{965436B6-E665-4215-A257-1E7E71A90C4B}" type="pres">
      <dgm:prSet presAssocID="{4660EE79-F247-49DD-955E-675EEFF00702}" presName="thinLine2b" presStyleLbl="callout" presStyleIdx="4" presStyleCnt="5"/>
      <dgm:spPr/>
    </dgm:pt>
    <dgm:pt modelId="{97D2C6A0-6D35-405B-9D10-8CEB1E9C298C}" type="pres">
      <dgm:prSet presAssocID="{4660EE79-F247-49DD-955E-675EEFF00702}" presName="vertSpace2b" presStyleCnt="0"/>
      <dgm:spPr/>
    </dgm:pt>
  </dgm:ptLst>
  <dgm:cxnLst>
    <dgm:cxn modelId="{95F8F833-227D-477E-B358-F5DD69D100EF}" type="presOf" srcId="{FD169967-36A4-4A4B-A347-A2BAB227B8BD}" destId="{538F2EB3-BAAB-4482-A29D-EB3735573BB5}" srcOrd="0" destOrd="0" presId="urn:microsoft.com/office/officeart/2008/layout/LinedList"/>
    <dgm:cxn modelId="{A2759A2E-DF96-426C-8DC1-C41CBBAB6BF0}" type="presOf" srcId="{2BD16732-902C-43D3-B8AB-B3A79551B33E}" destId="{22295318-E0E6-4D0D-957B-DB914F2DEB8F}" srcOrd="0" destOrd="0" presId="urn:microsoft.com/office/officeart/2008/layout/LinedList"/>
    <dgm:cxn modelId="{8B462873-CA92-47AF-9F9E-40EBCEA5D69C}" srcId="{FD169967-36A4-4A4B-A347-A2BAB227B8BD}" destId="{3759516B-5866-4382-8D28-3EFDD359F3A0}" srcOrd="1" destOrd="0" parTransId="{8B875A04-2126-4A4E-8E5E-83388F7EE18A}" sibTransId="{E03A5341-FEDF-4887-8A7F-DA9C6B710D97}"/>
    <dgm:cxn modelId="{79048B0F-B2E8-4701-A8C5-9107D3386CDD}" type="presOf" srcId="{B6030ABC-2687-48A6-AE49-070B3A181BA0}" destId="{1BD94DB9-2911-4CC3-A7D5-57B5155C0AF0}" srcOrd="0" destOrd="0" presId="urn:microsoft.com/office/officeart/2008/layout/LinedList"/>
    <dgm:cxn modelId="{880DCDBA-E1D9-45BC-A9CA-9B58FD6775CA}" srcId="{FD169967-36A4-4A4B-A347-A2BAB227B8BD}" destId="{2BD16732-902C-43D3-B8AB-B3A79551B33E}" srcOrd="3" destOrd="0" parTransId="{600965B1-02E7-4839-972D-281F90E344F4}" sibTransId="{22CFC0A6-FC2E-488B-8966-15D4CE3E2A19}"/>
    <dgm:cxn modelId="{47E664E2-CF94-4ACB-93BB-6016AB7A2C7F}" srcId="{60487802-6357-4C66-8D90-CBDE40245C7E}" destId="{FD169967-36A4-4A4B-A347-A2BAB227B8BD}" srcOrd="0" destOrd="0" parTransId="{1D141B10-63FC-4D1E-86B3-0BB85CDADD06}" sibTransId="{84BDA399-E617-43CC-A879-129B4360A51A}"/>
    <dgm:cxn modelId="{DE85460C-6FCD-40FB-AB67-845C20BDDBD9}" srcId="{FD169967-36A4-4A4B-A347-A2BAB227B8BD}" destId="{380DEE83-0022-4580-8F2F-52D1D1D95D4D}" srcOrd="0" destOrd="0" parTransId="{DB2CA8D2-E38C-4A66-86D5-543D47FCACF8}" sibTransId="{062F609E-AD5E-415F-AFAA-CC92D5E0AD89}"/>
    <dgm:cxn modelId="{922255A7-B82F-4A71-A866-21C3F2D20233}" type="presOf" srcId="{60487802-6357-4C66-8D90-CBDE40245C7E}" destId="{7C95C3E7-63EF-45DB-834D-C9473E9D9A05}" srcOrd="0" destOrd="0" presId="urn:microsoft.com/office/officeart/2008/layout/LinedList"/>
    <dgm:cxn modelId="{92A75A32-6E54-4F7B-82D6-342310170008}" type="presOf" srcId="{380DEE83-0022-4580-8F2F-52D1D1D95D4D}" destId="{4B8952FC-E48B-44C5-A010-F9B4F62002C1}" srcOrd="0" destOrd="0" presId="urn:microsoft.com/office/officeart/2008/layout/LinedList"/>
    <dgm:cxn modelId="{0CE52BDF-5AE5-41E7-B5FE-81C138F55315}" type="presOf" srcId="{4660EE79-F247-49DD-955E-675EEFF00702}" destId="{EA2ACAFB-5C1C-4E84-9050-69410C2DA8A0}" srcOrd="0" destOrd="0" presId="urn:microsoft.com/office/officeart/2008/layout/LinedList"/>
    <dgm:cxn modelId="{3858F15D-3E65-4F0E-87C9-96CB6A8D8D42}" srcId="{FD169967-36A4-4A4B-A347-A2BAB227B8BD}" destId="{B6030ABC-2687-48A6-AE49-070B3A181BA0}" srcOrd="2" destOrd="0" parTransId="{963EB2C3-2964-4670-B0BF-6B90C4CF67B0}" sibTransId="{8763A135-1ED5-458F-ABE0-6A6127B2690E}"/>
    <dgm:cxn modelId="{052A88FB-5A6F-486E-9CA2-76133DF2E695}" srcId="{FD169967-36A4-4A4B-A347-A2BAB227B8BD}" destId="{4660EE79-F247-49DD-955E-675EEFF00702}" srcOrd="4" destOrd="0" parTransId="{95F46FBE-CB35-4BBB-A9ED-AAEBC3389C29}" sibTransId="{E74E0391-6ED6-4A4A-9EEF-FD980FB3BC97}"/>
    <dgm:cxn modelId="{39288B65-CCFB-4F0C-971A-34FDE4DF5B4E}" type="presOf" srcId="{3759516B-5866-4382-8D28-3EFDD359F3A0}" destId="{1438A9B5-B837-431D-8D66-D92AC48F044F}" srcOrd="0" destOrd="0" presId="urn:microsoft.com/office/officeart/2008/layout/LinedList"/>
    <dgm:cxn modelId="{2592EF95-37EF-43BF-BB80-B4943B2FDD10}" type="presParOf" srcId="{7C95C3E7-63EF-45DB-834D-C9473E9D9A05}" destId="{4687D8B6-660E-4EED-9E95-42047BB310A5}" srcOrd="0" destOrd="0" presId="urn:microsoft.com/office/officeart/2008/layout/LinedList"/>
    <dgm:cxn modelId="{537D9929-D417-4817-86BF-BBCACB6F0CE8}" type="presParOf" srcId="{7C95C3E7-63EF-45DB-834D-C9473E9D9A05}" destId="{2191370D-1A1C-48AC-8C8B-F2F534A61FC5}" srcOrd="1" destOrd="0" presId="urn:microsoft.com/office/officeart/2008/layout/LinedList"/>
    <dgm:cxn modelId="{89CEB0E2-4FE7-4F86-866F-79993ADCD826}" type="presParOf" srcId="{2191370D-1A1C-48AC-8C8B-F2F534A61FC5}" destId="{538F2EB3-BAAB-4482-A29D-EB3735573BB5}" srcOrd="0" destOrd="0" presId="urn:microsoft.com/office/officeart/2008/layout/LinedList"/>
    <dgm:cxn modelId="{94305C7A-6E28-4459-BFB6-8AD5FB16419C}" type="presParOf" srcId="{2191370D-1A1C-48AC-8C8B-F2F534A61FC5}" destId="{02DFADFA-289D-453B-BE06-D58EF41DA1D7}" srcOrd="1" destOrd="0" presId="urn:microsoft.com/office/officeart/2008/layout/LinedList"/>
    <dgm:cxn modelId="{646435FC-34E6-4976-9A00-AA3DB9641E47}" type="presParOf" srcId="{02DFADFA-289D-453B-BE06-D58EF41DA1D7}" destId="{EB961863-A66D-4245-BA73-A543E31EFD57}" srcOrd="0" destOrd="0" presId="urn:microsoft.com/office/officeart/2008/layout/LinedList"/>
    <dgm:cxn modelId="{5FD9E29B-D6C5-45E5-92D7-6629EABCA59D}" type="presParOf" srcId="{02DFADFA-289D-453B-BE06-D58EF41DA1D7}" destId="{66025A90-EEF1-4CDA-AB72-050BAA7A24C6}" srcOrd="1" destOrd="0" presId="urn:microsoft.com/office/officeart/2008/layout/LinedList"/>
    <dgm:cxn modelId="{AFF1E034-38EA-4F18-B461-C15A6BF82995}" type="presParOf" srcId="{66025A90-EEF1-4CDA-AB72-050BAA7A24C6}" destId="{6816844E-C4BC-4B1A-8BE9-FDCE7169B0BF}" srcOrd="0" destOrd="0" presId="urn:microsoft.com/office/officeart/2008/layout/LinedList"/>
    <dgm:cxn modelId="{023351E1-D083-463E-9ABD-C838AD653527}" type="presParOf" srcId="{66025A90-EEF1-4CDA-AB72-050BAA7A24C6}" destId="{4B8952FC-E48B-44C5-A010-F9B4F62002C1}" srcOrd="1" destOrd="0" presId="urn:microsoft.com/office/officeart/2008/layout/LinedList"/>
    <dgm:cxn modelId="{AE24C875-2CE3-4575-9BC8-2C738DDA68D7}" type="presParOf" srcId="{66025A90-EEF1-4CDA-AB72-050BAA7A24C6}" destId="{DFE5CD98-2AEF-4FD3-B6DE-A5691C43CEAB}" srcOrd="2" destOrd="0" presId="urn:microsoft.com/office/officeart/2008/layout/LinedList"/>
    <dgm:cxn modelId="{58749186-C1DC-4F46-B377-41DC7F88E8BA}" type="presParOf" srcId="{02DFADFA-289D-453B-BE06-D58EF41DA1D7}" destId="{68DE4739-480D-47D3-84A9-2DA7ED549A11}" srcOrd="2" destOrd="0" presId="urn:microsoft.com/office/officeart/2008/layout/LinedList"/>
    <dgm:cxn modelId="{805350CE-C944-4720-A588-A7060423EEDE}" type="presParOf" srcId="{02DFADFA-289D-453B-BE06-D58EF41DA1D7}" destId="{9F7BE05E-C971-4B18-B3CC-ADB23DEDA8C5}" srcOrd="3" destOrd="0" presId="urn:microsoft.com/office/officeart/2008/layout/LinedList"/>
    <dgm:cxn modelId="{64827D19-7964-4A9A-A356-A25E288A9FD9}" type="presParOf" srcId="{02DFADFA-289D-453B-BE06-D58EF41DA1D7}" destId="{4F87E7B2-35F2-409A-BD08-DEAADC5AA45C}" srcOrd="4" destOrd="0" presId="urn:microsoft.com/office/officeart/2008/layout/LinedList"/>
    <dgm:cxn modelId="{281497CD-115C-40DB-9A83-38FB34814D1A}" type="presParOf" srcId="{4F87E7B2-35F2-409A-BD08-DEAADC5AA45C}" destId="{FC76BFB5-084D-43E0-9BAB-CE12F27CEB38}" srcOrd="0" destOrd="0" presId="urn:microsoft.com/office/officeart/2008/layout/LinedList"/>
    <dgm:cxn modelId="{AC9F4CCE-1970-4080-A93C-69A3F7260373}" type="presParOf" srcId="{4F87E7B2-35F2-409A-BD08-DEAADC5AA45C}" destId="{1438A9B5-B837-431D-8D66-D92AC48F044F}" srcOrd="1" destOrd="0" presId="urn:microsoft.com/office/officeart/2008/layout/LinedList"/>
    <dgm:cxn modelId="{54A083B5-1387-48D9-B681-C29F6DEC748C}" type="presParOf" srcId="{4F87E7B2-35F2-409A-BD08-DEAADC5AA45C}" destId="{B5968A3A-7A1A-405C-A14A-0409116289BD}" srcOrd="2" destOrd="0" presId="urn:microsoft.com/office/officeart/2008/layout/LinedList"/>
    <dgm:cxn modelId="{55F93550-194A-4F74-88CD-94DFE8692DC0}" type="presParOf" srcId="{02DFADFA-289D-453B-BE06-D58EF41DA1D7}" destId="{7B022999-6EEC-4178-874F-52FE29D81504}" srcOrd="5" destOrd="0" presId="urn:microsoft.com/office/officeart/2008/layout/LinedList"/>
    <dgm:cxn modelId="{9EA91B7E-1657-4C64-8F31-A20AFAD5ABF6}" type="presParOf" srcId="{02DFADFA-289D-453B-BE06-D58EF41DA1D7}" destId="{67945C8E-C9A9-4AD2-8D23-4ED5166B4409}" srcOrd="6" destOrd="0" presId="urn:microsoft.com/office/officeart/2008/layout/LinedList"/>
    <dgm:cxn modelId="{BAFD316D-CBCF-49A2-AA1F-91891A3CDBAE}" type="presParOf" srcId="{02DFADFA-289D-453B-BE06-D58EF41DA1D7}" destId="{9BF04B33-17BB-45DD-A2D8-2335C5FD3CCD}" srcOrd="7" destOrd="0" presId="urn:microsoft.com/office/officeart/2008/layout/LinedList"/>
    <dgm:cxn modelId="{CBD391A7-1E00-4F63-9653-3F9F8FC82BFC}" type="presParOf" srcId="{9BF04B33-17BB-45DD-A2D8-2335C5FD3CCD}" destId="{386ED94B-88B8-4912-B902-5C0AAA6AFC72}" srcOrd="0" destOrd="0" presId="urn:microsoft.com/office/officeart/2008/layout/LinedList"/>
    <dgm:cxn modelId="{4DA0647F-2260-460F-AD05-A63B24ABE320}" type="presParOf" srcId="{9BF04B33-17BB-45DD-A2D8-2335C5FD3CCD}" destId="{1BD94DB9-2911-4CC3-A7D5-57B5155C0AF0}" srcOrd="1" destOrd="0" presId="urn:microsoft.com/office/officeart/2008/layout/LinedList"/>
    <dgm:cxn modelId="{65503868-2F6C-46AA-A91B-B18185CD7AC5}" type="presParOf" srcId="{9BF04B33-17BB-45DD-A2D8-2335C5FD3CCD}" destId="{A759BB04-6462-43D5-A2C3-2ADC6D181847}" srcOrd="2" destOrd="0" presId="urn:microsoft.com/office/officeart/2008/layout/LinedList"/>
    <dgm:cxn modelId="{95AA4A12-B690-4251-8853-A4BAB30B5CD9}" type="presParOf" srcId="{02DFADFA-289D-453B-BE06-D58EF41DA1D7}" destId="{4BAB1F0E-A2AE-46BE-ADB0-CF79F13D957B}" srcOrd="8" destOrd="0" presId="urn:microsoft.com/office/officeart/2008/layout/LinedList"/>
    <dgm:cxn modelId="{065F9D61-E7D0-4F64-9B72-982E45A4E5A2}" type="presParOf" srcId="{02DFADFA-289D-453B-BE06-D58EF41DA1D7}" destId="{86BF3FDC-F11F-43F7-A694-5FCEA31ABB01}" srcOrd="9" destOrd="0" presId="urn:microsoft.com/office/officeart/2008/layout/LinedList"/>
    <dgm:cxn modelId="{BE07D421-7C7C-4C45-A68E-B9112DB6E833}" type="presParOf" srcId="{02DFADFA-289D-453B-BE06-D58EF41DA1D7}" destId="{5BBCA43E-DFBB-494A-A136-A6DB106C2C59}" srcOrd="10" destOrd="0" presId="urn:microsoft.com/office/officeart/2008/layout/LinedList"/>
    <dgm:cxn modelId="{60F13A98-FC92-434F-A877-250544427501}" type="presParOf" srcId="{5BBCA43E-DFBB-494A-A136-A6DB106C2C59}" destId="{35DC9E70-D53A-4984-9086-92350FAAB996}" srcOrd="0" destOrd="0" presId="urn:microsoft.com/office/officeart/2008/layout/LinedList"/>
    <dgm:cxn modelId="{239086F9-F97D-4D24-8B73-B1EBF95A7D04}" type="presParOf" srcId="{5BBCA43E-DFBB-494A-A136-A6DB106C2C59}" destId="{22295318-E0E6-4D0D-957B-DB914F2DEB8F}" srcOrd="1" destOrd="0" presId="urn:microsoft.com/office/officeart/2008/layout/LinedList"/>
    <dgm:cxn modelId="{08EC0E4A-10A7-472E-8CF1-7D139020112D}" type="presParOf" srcId="{5BBCA43E-DFBB-494A-A136-A6DB106C2C59}" destId="{96049909-1CFC-4D8E-A5DB-493DBDCA875B}" srcOrd="2" destOrd="0" presId="urn:microsoft.com/office/officeart/2008/layout/LinedList"/>
    <dgm:cxn modelId="{8FBCF3D2-2B2B-4915-AB53-58EB8D8888E6}" type="presParOf" srcId="{02DFADFA-289D-453B-BE06-D58EF41DA1D7}" destId="{2D5E9697-345A-4FFA-8CBA-96757B5AF9B5}" srcOrd="11" destOrd="0" presId="urn:microsoft.com/office/officeart/2008/layout/LinedList"/>
    <dgm:cxn modelId="{30B131BF-0804-47A0-817C-C652E15628F4}" type="presParOf" srcId="{02DFADFA-289D-453B-BE06-D58EF41DA1D7}" destId="{F20FB1CB-431F-4EF1-B892-69A5A5BE0729}" srcOrd="12" destOrd="0" presId="urn:microsoft.com/office/officeart/2008/layout/LinedList"/>
    <dgm:cxn modelId="{563C00F4-C68B-4BE2-8E4F-6D8A2F14D596}" type="presParOf" srcId="{02DFADFA-289D-453B-BE06-D58EF41DA1D7}" destId="{4576EDE2-AF9B-42BD-8B53-A795F3124C3F}" srcOrd="13" destOrd="0" presId="urn:microsoft.com/office/officeart/2008/layout/LinedList"/>
    <dgm:cxn modelId="{AAE86DAD-A454-4040-8057-F6035067EC83}" type="presParOf" srcId="{4576EDE2-AF9B-42BD-8B53-A795F3124C3F}" destId="{1777A79D-526A-4E58-BAAD-BACEFE247FE3}" srcOrd="0" destOrd="0" presId="urn:microsoft.com/office/officeart/2008/layout/LinedList"/>
    <dgm:cxn modelId="{58F9FC14-0E91-428C-948B-9B88CAFF1909}" type="presParOf" srcId="{4576EDE2-AF9B-42BD-8B53-A795F3124C3F}" destId="{EA2ACAFB-5C1C-4E84-9050-69410C2DA8A0}" srcOrd="1" destOrd="0" presId="urn:microsoft.com/office/officeart/2008/layout/LinedList"/>
    <dgm:cxn modelId="{F45F9E12-57BC-4A9F-BDB9-4C395C2D7BB7}" type="presParOf" srcId="{4576EDE2-AF9B-42BD-8B53-A795F3124C3F}" destId="{F96C0F93-7019-49B5-9D2F-034CA482A94F}" srcOrd="2" destOrd="0" presId="urn:microsoft.com/office/officeart/2008/layout/LinedList"/>
    <dgm:cxn modelId="{0E9AD4CF-2277-4B3D-8333-E9468D02B1DC}" type="presParOf" srcId="{02DFADFA-289D-453B-BE06-D58EF41DA1D7}" destId="{965436B6-E665-4215-A257-1E7E71A90C4B}" srcOrd="14" destOrd="0" presId="urn:microsoft.com/office/officeart/2008/layout/LinedList"/>
    <dgm:cxn modelId="{7FAD43CE-BCF9-46EA-8413-4451E53573F4}" type="presParOf" srcId="{02DFADFA-289D-453B-BE06-D58EF41DA1D7}" destId="{97D2C6A0-6D35-405B-9D10-8CEB1E9C298C}"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487802-6357-4C66-8D90-CBDE40245C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0A9546D-13B2-4550-8237-E60E5DD3AF1F}">
      <dgm:prSet/>
      <dgm:spPr/>
      <dgm:t>
        <a:bodyPr vert="vert270"/>
        <a:lstStyle/>
        <a:p>
          <a:pPr algn="ctr"/>
          <a:r>
            <a:rPr lang="en-US" b="1" dirty="0" smtClean="0"/>
            <a:t>Chapter 8</a:t>
          </a:r>
          <a:endParaRPr lang="en-US" dirty="0"/>
        </a:p>
      </dgm:t>
    </dgm:pt>
    <dgm:pt modelId="{9DE67503-9845-49DE-9ECA-56B07D29AC01}" type="parTrans" cxnId="{FD75D3A7-29BB-4D84-8316-3511F8F3C640}">
      <dgm:prSet/>
      <dgm:spPr/>
      <dgm:t>
        <a:bodyPr/>
        <a:lstStyle/>
        <a:p>
          <a:endParaRPr lang="en-US"/>
        </a:p>
      </dgm:t>
    </dgm:pt>
    <dgm:pt modelId="{54601C5D-4640-4EFD-B774-8FC6B375A9BE}" type="sibTrans" cxnId="{FD75D3A7-29BB-4D84-8316-3511F8F3C640}">
      <dgm:prSet/>
      <dgm:spPr/>
      <dgm:t>
        <a:bodyPr/>
        <a:lstStyle/>
        <a:p>
          <a:endParaRPr lang="en-US"/>
        </a:p>
      </dgm:t>
    </dgm:pt>
    <dgm:pt modelId="{CD0761CB-ED15-451F-A53B-F2EE13E8C0F5}">
      <dgm:prSet/>
      <dgm:spPr/>
      <dgm:t>
        <a:bodyPr/>
        <a:lstStyle/>
        <a:p>
          <a:r>
            <a:rPr lang="en-US" b="1" dirty="0" smtClean="0">
              <a:hlinkClick xmlns:r="http://schemas.openxmlformats.org/officeDocument/2006/relationships" r:id="rId1" action="ppaction://hlinksldjump"/>
            </a:rPr>
            <a:t>What is process technology? (p213)</a:t>
          </a:r>
          <a:endParaRPr lang="en-US" dirty="0"/>
        </a:p>
      </dgm:t>
    </dgm:pt>
    <dgm:pt modelId="{ACAF5456-3C95-4C18-B6C3-6B4FC2A04DDC}" type="parTrans" cxnId="{60681F26-6904-47BD-93B5-62F7A5332A7E}">
      <dgm:prSet/>
      <dgm:spPr/>
      <dgm:t>
        <a:bodyPr/>
        <a:lstStyle/>
        <a:p>
          <a:endParaRPr lang="en-US"/>
        </a:p>
      </dgm:t>
    </dgm:pt>
    <dgm:pt modelId="{6F938C77-414F-4064-B782-AEA80888DBA1}" type="sibTrans" cxnId="{60681F26-6904-47BD-93B5-62F7A5332A7E}">
      <dgm:prSet/>
      <dgm:spPr/>
      <dgm:t>
        <a:bodyPr/>
        <a:lstStyle/>
        <a:p>
          <a:endParaRPr lang="en-US"/>
        </a:p>
      </dgm:t>
    </dgm:pt>
    <dgm:pt modelId="{8D67D58C-E077-4BED-A925-5B066218DA0F}">
      <dgm:prSet/>
      <dgm:spPr/>
      <dgm:t>
        <a:bodyPr/>
        <a:lstStyle/>
        <a:p>
          <a:r>
            <a:rPr lang="en-US" b="1" dirty="0" smtClean="0">
              <a:hlinkClick xmlns:r="http://schemas.openxmlformats.org/officeDocument/2006/relationships" r:id="rId2" action="ppaction://hlinksldjump"/>
            </a:rPr>
            <a:t>Materials-processing technology (p215)</a:t>
          </a:r>
          <a:endParaRPr lang="en-US" dirty="0"/>
        </a:p>
      </dgm:t>
    </dgm:pt>
    <dgm:pt modelId="{974FEF78-33C9-45A9-9868-1A3613F7CCB3}" type="parTrans" cxnId="{9879F3D0-F3F5-4E35-B7D9-E5DEC3AF2F40}">
      <dgm:prSet/>
      <dgm:spPr/>
      <dgm:t>
        <a:bodyPr/>
        <a:lstStyle/>
        <a:p>
          <a:endParaRPr lang="en-US"/>
        </a:p>
      </dgm:t>
    </dgm:pt>
    <dgm:pt modelId="{B99B5531-7D96-4CA7-8967-B76F285A4F64}" type="sibTrans" cxnId="{9879F3D0-F3F5-4E35-B7D9-E5DEC3AF2F40}">
      <dgm:prSet/>
      <dgm:spPr/>
      <dgm:t>
        <a:bodyPr/>
        <a:lstStyle/>
        <a:p>
          <a:endParaRPr lang="en-US"/>
        </a:p>
      </dgm:t>
    </dgm:pt>
    <dgm:pt modelId="{722F28C1-78CB-4A1E-AF26-BAC54161331B}">
      <dgm:prSet/>
      <dgm:spPr/>
      <dgm:t>
        <a:bodyPr/>
        <a:lstStyle/>
        <a:p>
          <a:r>
            <a:rPr lang="en-US" b="1" dirty="0" smtClean="0">
              <a:hlinkClick xmlns:r="http://schemas.openxmlformats.org/officeDocument/2006/relationships" r:id="rId3" action="ppaction://hlinksldjump"/>
            </a:rPr>
            <a:t>Information –processing technology (p217)</a:t>
          </a:r>
          <a:endParaRPr lang="en-US" dirty="0"/>
        </a:p>
      </dgm:t>
    </dgm:pt>
    <dgm:pt modelId="{46462F3E-3E37-464F-9D22-47C80A146BE0}" type="parTrans" cxnId="{186D5E12-E86E-4347-AA75-6057F7070DFD}">
      <dgm:prSet/>
      <dgm:spPr/>
      <dgm:t>
        <a:bodyPr/>
        <a:lstStyle/>
        <a:p>
          <a:endParaRPr lang="en-US"/>
        </a:p>
      </dgm:t>
    </dgm:pt>
    <dgm:pt modelId="{DC0E7204-68EC-4607-8589-A5F024B9DCA2}" type="sibTrans" cxnId="{186D5E12-E86E-4347-AA75-6057F7070DFD}">
      <dgm:prSet/>
      <dgm:spPr/>
      <dgm:t>
        <a:bodyPr/>
        <a:lstStyle/>
        <a:p>
          <a:endParaRPr lang="en-US"/>
        </a:p>
      </dgm:t>
    </dgm:pt>
    <dgm:pt modelId="{50C21CCB-DAC8-4FD6-A8F9-89488617629E}">
      <dgm:prSet/>
      <dgm:spPr/>
      <dgm:t>
        <a:bodyPr/>
        <a:lstStyle/>
        <a:p>
          <a:r>
            <a:rPr lang="en-US" b="1" dirty="0" smtClean="0">
              <a:hlinkClick xmlns:r="http://schemas.openxmlformats.org/officeDocument/2006/relationships" r:id="rId4" action="ppaction://hlinksldjump"/>
            </a:rPr>
            <a:t>Customer-processing technology(p224)</a:t>
          </a:r>
          <a:endParaRPr lang="en-US" dirty="0"/>
        </a:p>
      </dgm:t>
    </dgm:pt>
    <dgm:pt modelId="{D0740837-5930-41D5-8A5D-D2559F6DB398}" type="parTrans" cxnId="{19AF35A6-5FBE-49EC-8670-44E4424D0C87}">
      <dgm:prSet/>
      <dgm:spPr/>
      <dgm:t>
        <a:bodyPr/>
        <a:lstStyle/>
        <a:p>
          <a:endParaRPr lang="en-US"/>
        </a:p>
      </dgm:t>
    </dgm:pt>
    <dgm:pt modelId="{5025C7E2-F1C0-4F87-B9D2-AAAEC88E3799}" type="sibTrans" cxnId="{19AF35A6-5FBE-49EC-8670-44E4424D0C87}">
      <dgm:prSet/>
      <dgm:spPr/>
      <dgm:t>
        <a:bodyPr/>
        <a:lstStyle/>
        <a:p>
          <a:endParaRPr lang="en-US"/>
        </a:p>
      </dgm:t>
    </dgm:pt>
    <dgm:pt modelId="{53CABDC4-D2E4-43A7-9B87-C7BA7103FAEE}">
      <dgm:prSet/>
      <dgm:spPr/>
      <dgm:t>
        <a:bodyPr/>
        <a:lstStyle/>
        <a:p>
          <a:r>
            <a:rPr lang="en-US" b="1" dirty="0" smtClean="0">
              <a:hlinkClick xmlns:r="http://schemas.openxmlformats.org/officeDocument/2006/relationships" r:id="rId5" action="ppaction://hlinksldjump"/>
            </a:rPr>
            <a:t>Process technology should reflect volume and variety (p228)</a:t>
          </a:r>
          <a:endParaRPr lang="en-US" dirty="0"/>
        </a:p>
      </dgm:t>
    </dgm:pt>
    <dgm:pt modelId="{766224CA-7B5A-403A-AF4F-959A5F8DF936}" type="parTrans" cxnId="{14F9B002-777A-4255-8ADE-1339738036EC}">
      <dgm:prSet/>
      <dgm:spPr/>
      <dgm:t>
        <a:bodyPr/>
        <a:lstStyle/>
        <a:p>
          <a:endParaRPr lang="en-US"/>
        </a:p>
      </dgm:t>
    </dgm:pt>
    <dgm:pt modelId="{2A6BAFF2-3CB1-418D-8DC3-3F52E81E4937}" type="sibTrans" cxnId="{14F9B002-777A-4255-8ADE-1339738036EC}">
      <dgm:prSet/>
      <dgm:spPr/>
      <dgm:t>
        <a:bodyPr/>
        <a:lstStyle/>
        <a:p>
          <a:endParaRPr lang="en-US"/>
        </a:p>
      </dgm:t>
    </dgm:pt>
    <dgm:pt modelId="{E8DA2E5C-7F31-48C0-A6D4-FF5EA0EDCACC}">
      <dgm:prSet/>
      <dgm:spPr/>
      <dgm:t>
        <a:bodyPr/>
        <a:lstStyle/>
        <a:p>
          <a:r>
            <a:rPr lang="en-US" b="1" dirty="0" smtClean="0"/>
            <a:t>Summary (p234)</a:t>
          </a:r>
          <a:endParaRPr lang="en-US" b="1" dirty="0"/>
        </a:p>
      </dgm:t>
    </dgm:pt>
    <dgm:pt modelId="{6BC47B45-3189-4881-BEFA-C6A20A80A918}" type="parTrans" cxnId="{FCE91246-59A5-4315-A4EE-C03613E71CBA}">
      <dgm:prSet/>
      <dgm:spPr/>
      <dgm:t>
        <a:bodyPr/>
        <a:lstStyle/>
        <a:p>
          <a:endParaRPr lang="en-US"/>
        </a:p>
      </dgm:t>
    </dgm:pt>
    <dgm:pt modelId="{773C0BB0-62EE-434E-9CF4-A1B31C4E962C}" type="sibTrans" cxnId="{FCE91246-59A5-4315-A4EE-C03613E71CBA}">
      <dgm:prSet/>
      <dgm:spPr/>
      <dgm:t>
        <a:bodyPr/>
        <a:lstStyle/>
        <a:p>
          <a:endParaRPr lang="en-US"/>
        </a:p>
      </dgm:t>
    </dgm:pt>
    <dgm:pt modelId="{7C95C3E7-63EF-45DB-834D-C9473E9D9A05}" type="pres">
      <dgm:prSet presAssocID="{60487802-6357-4C66-8D90-CBDE40245C7E}" presName="vert0" presStyleCnt="0">
        <dgm:presLayoutVars>
          <dgm:dir/>
          <dgm:animOne val="branch"/>
          <dgm:animLvl val="lvl"/>
        </dgm:presLayoutVars>
      </dgm:prSet>
      <dgm:spPr/>
      <dgm:t>
        <a:bodyPr/>
        <a:lstStyle/>
        <a:p>
          <a:endParaRPr lang="en-US"/>
        </a:p>
      </dgm:t>
    </dgm:pt>
    <dgm:pt modelId="{FA68C2AC-ECED-4B2F-B2C1-493489191155}" type="pres">
      <dgm:prSet presAssocID="{50A9546D-13B2-4550-8237-E60E5DD3AF1F}" presName="thickLine" presStyleLbl="alignNode1" presStyleIdx="0" presStyleCnt="1"/>
      <dgm:spPr/>
    </dgm:pt>
    <dgm:pt modelId="{1F22E92E-3F3D-4A61-AB6D-9E4058166EDD}" type="pres">
      <dgm:prSet presAssocID="{50A9546D-13B2-4550-8237-E60E5DD3AF1F}" presName="horz1" presStyleCnt="0"/>
      <dgm:spPr/>
    </dgm:pt>
    <dgm:pt modelId="{EF9F92BD-8BA8-4C74-9608-4B433C90FF11}" type="pres">
      <dgm:prSet presAssocID="{50A9546D-13B2-4550-8237-E60E5DD3AF1F}" presName="tx1" presStyleLbl="revTx" presStyleIdx="0" presStyleCnt="7"/>
      <dgm:spPr/>
      <dgm:t>
        <a:bodyPr/>
        <a:lstStyle/>
        <a:p>
          <a:endParaRPr lang="en-US"/>
        </a:p>
      </dgm:t>
    </dgm:pt>
    <dgm:pt modelId="{1D9459A5-0068-420F-879A-98B9D0D53171}" type="pres">
      <dgm:prSet presAssocID="{50A9546D-13B2-4550-8237-E60E5DD3AF1F}" presName="vert1" presStyleCnt="0"/>
      <dgm:spPr/>
    </dgm:pt>
    <dgm:pt modelId="{9162BF73-AF68-4B1F-A487-0D063EE8885A}" type="pres">
      <dgm:prSet presAssocID="{CD0761CB-ED15-451F-A53B-F2EE13E8C0F5}" presName="vertSpace2a" presStyleCnt="0"/>
      <dgm:spPr/>
    </dgm:pt>
    <dgm:pt modelId="{55A5ED08-F177-402C-A6A7-A31B95372408}" type="pres">
      <dgm:prSet presAssocID="{CD0761CB-ED15-451F-A53B-F2EE13E8C0F5}" presName="horz2" presStyleCnt="0"/>
      <dgm:spPr/>
    </dgm:pt>
    <dgm:pt modelId="{17F88763-0F37-48B0-896A-377CEE55DDDA}" type="pres">
      <dgm:prSet presAssocID="{CD0761CB-ED15-451F-A53B-F2EE13E8C0F5}" presName="horzSpace2" presStyleCnt="0"/>
      <dgm:spPr/>
    </dgm:pt>
    <dgm:pt modelId="{462778EA-1419-4CD7-8783-7B9493E91249}" type="pres">
      <dgm:prSet presAssocID="{CD0761CB-ED15-451F-A53B-F2EE13E8C0F5}" presName="tx2" presStyleLbl="revTx" presStyleIdx="1" presStyleCnt="7"/>
      <dgm:spPr/>
      <dgm:t>
        <a:bodyPr/>
        <a:lstStyle/>
        <a:p>
          <a:endParaRPr lang="en-US"/>
        </a:p>
      </dgm:t>
    </dgm:pt>
    <dgm:pt modelId="{CF67A334-DCC7-4EFD-B7E7-D164904942D9}" type="pres">
      <dgm:prSet presAssocID="{CD0761CB-ED15-451F-A53B-F2EE13E8C0F5}" presName="vert2" presStyleCnt="0"/>
      <dgm:spPr/>
    </dgm:pt>
    <dgm:pt modelId="{DFB70EA1-6BE0-418E-9A30-BDCCF0FCAC2B}" type="pres">
      <dgm:prSet presAssocID="{CD0761CB-ED15-451F-A53B-F2EE13E8C0F5}" presName="thinLine2b" presStyleLbl="callout" presStyleIdx="0" presStyleCnt="6"/>
      <dgm:spPr/>
    </dgm:pt>
    <dgm:pt modelId="{F43ED482-67E0-4974-8DB8-76E3D83591F9}" type="pres">
      <dgm:prSet presAssocID="{CD0761CB-ED15-451F-A53B-F2EE13E8C0F5}" presName="vertSpace2b" presStyleCnt="0"/>
      <dgm:spPr/>
    </dgm:pt>
    <dgm:pt modelId="{5501D53B-E56A-4805-9BF0-0CE2887B2E2C}" type="pres">
      <dgm:prSet presAssocID="{8D67D58C-E077-4BED-A925-5B066218DA0F}" presName="horz2" presStyleCnt="0"/>
      <dgm:spPr/>
    </dgm:pt>
    <dgm:pt modelId="{E1CE3FF5-3E99-487F-A604-31668058BFE3}" type="pres">
      <dgm:prSet presAssocID="{8D67D58C-E077-4BED-A925-5B066218DA0F}" presName="horzSpace2" presStyleCnt="0"/>
      <dgm:spPr/>
    </dgm:pt>
    <dgm:pt modelId="{24A74B8E-99DF-47BF-8855-FBDCCECBD1A5}" type="pres">
      <dgm:prSet presAssocID="{8D67D58C-E077-4BED-A925-5B066218DA0F}" presName="tx2" presStyleLbl="revTx" presStyleIdx="2" presStyleCnt="7"/>
      <dgm:spPr/>
      <dgm:t>
        <a:bodyPr/>
        <a:lstStyle/>
        <a:p>
          <a:endParaRPr lang="en-US"/>
        </a:p>
      </dgm:t>
    </dgm:pt>
    <dgm:pt modelId="{FB9D12F9-4B9F-49E8-8BB5-DB17E27670CC}" type="pres">
      <dgm:prSet presAssocID="{8D67D58C-E077-4BED-A925-5B066218DA0F}" presName="vert2" presStyleCnt="0"/>
      <dgm:spPr/>
    </dgm:pt>
    <dgm:pt modelId="{93A97A2E-CA42-4684-8EA1-6AFAD5E749A1}" type="pres">
      <dgm:prSet presAssocID="{8D67D58C-E077-4BED-A925-5B066218DA0F}" presName="thinLine2b" presStyleLbl="callout" presStyleIdx="1" presStyleCnt="6"/>
      <dgm:spPr/>
    </dgm:pt>
    <dgm:pt modelId="{5DBE21B3-950F-42A0-93B7-AE77245C15E5}" type="pres">
      <dgm:prSet presAssocID="{8D67D58C-E077-4BED-A925-5B066218DA0F}" presName="vertSpace2b" presStyleCnt="0"/>
      <dgm:spPr/>
    </dgm:pt>
    <dgm:pt modelId="{1732DE20-F1F5-4376-8A6B-34D5D0788331}" type="pres">
      <dgm:prSet presAssocID="{722F28C1-78CB-4A1E-AF26-BAC54161331B}" presName="horz2" presStyleCnt="0"/>
      <dgm:spPr/>
    </dgm:pt>
    <dgm:pt modelId="{75536A20-6BF9-4B08-B53A-EDEDAE550A89}" type="pres">
      <dgm:prSet presAssocID="{722F28C1-78CB-4A1E-AF26-BAC54161331B}" presName="horzSpace2" presStyleCnt="0"/>
      <dgm:spPr/>
    </dgm:pt>
    <dgm:pt modelId="{8640BE5A-4BF4-41E0-96F4-E284BEFB056F}" type="pres">
      <dgm:prSet presAssocID="{722F28C1-78CB-4A1E-AF26-BAC54161331B}" presName="tx2" presStyleLbl="revTx" presStyleIdx="3" presStyleCnt="7"/>
      <dgm:spPr/>
      <dgm:t>
        <a:bodyPr/>
        <a:lstStyle/>
        <a:p>
          <a:endParaRPr lang="en-US"/>
        </a:p>
      </dgm:t>
    </dgm:pt>
    <dgm:pt modelId="{C50D4A65-0919-4EBE-93A6-CEA29B98245A}" type="pres">
      <dgm:prSet presAssocID="{722F28C1-78CB-4A1E-AF26-BAC54161331B}" presName="vert2" presStyleCnt="0"/>
      <dgm:spPr/>
    </dgm:pt>
    <dgm:pt modelId="{3E5BC56D-C562-45C0-B935-14341244E92D}" type="pres">
      <dgm:prSet presAssocID="{722F28C1-78CB-4A1E-AF26-BAC54161331B}" presName="thinLine2b" presStyleLbl="callout" presStyleIdx="2" presStyleCnt="6"/>
      <dgm:spPr/>
    </dgm:pt>
    <dgm:pt modelId="{63BC4AA1-3398-400A-B4A3-67DF5C80E8C5}" type="pres">
      <dgm:prSet presAssocID="{722F28C1-78CB-4A1E-AF26-BAC54161331B}" presName="vertSpace2b" presStyleCnt="0"/>
      <dgm:spPr/>
    </dgm:pt>
    <dgm:pt modelId="{2CCFC438-5A3F-436F-A77C-89B161260805}" type="pres">
      <dgm:prSet presAssocID="{50C21CCB-DAC8-4FD6-A8F9-89488617629E}" presName="horz2" presStyleCnt="0"/>
      <dgm:spPr/>
    </dgm:pt>
    <dgm:pt modelId="{921C80F0-F1A5-43FC-BD14-2081F69B4CCC}" type="pres">
      <dgm:prSet presAssocID="{50C21CCB-DAC8-4FD6-A8F9-89488617629E}" presName="horzSpace2" presStyleCnt="0"/>
      <dgm:spPr/>
    </dgm:pt>
    <dgm:pt modelId="{319F11E9-E61A-4982-8AFB-F7FC006EE786}" type="pres">
      <dgm:prSet presAssocID="{50C21CCB-DAC8-4FD6-A8F9-89488617629E}" presName="tx2" presStyleLbl="revTx" presStyleIdx="4" presStyleCnt="7"/>
      <dgm:spPr/>
      <dgm:t>
        <a:bodyPr/>
        <a:lstStyle/>
        <a:p>
          <a:endParaRPr lang="en-US"/>
        </a:p>
      </dgm:t>
    </dgm:pt>
    <dgm:pt modelId="{2E769420-E07D-4A1D-96C5-FDC0585AF4E5}" type="pres">
      <dgm:prSet presAssocID="{50C21CCB-DAC8-4FD6-A8F9-89488617629E}" presName="vert2" presStyleCnt="0"/>
      <dgm:spPr/>
    </dgm:pt>
    <dgm:pt modelId="{0E36FE34-0E78-4BC6-927A-23AAB374E4F0}" type="pres">
      <dgm:prSet presAssocID="{50C21CCB-DAC8-4FD6-A8F9-89488617629E}" presName="thinLine2b" presStyleLbl="callout" presStyleIdx="3" presStyleCnt="6"/>
      <dgm:spPr/>
    </dgm:pt>
    <dgm:pt modelId="{9B7E130C-3174-4FE0-9593-706DB140AB33}" type="pres">
      <dgm:prSet presAssocID="{50C21CCB-DAC8-4FD6-A8F9-89488617629E}" presName="vertSpace2b" presStyleCnt="0"/>
      <dgm:spPr/>
    </dgm:pt>
    <dgm:pt modelId="{F2BE05FB-74B4-45BC-8A6B-2E2B31AA80D1}" type="pres">
      <dgm:prSet presAssocID="{53CABDC4-D2E4-43A7-9B87-C7BA7103FAEE}" presName="horz2" presStyleCnt="0"/>
      <dgm:spPr/>
    </dgm:pt>
    <dgm:pt modelId="{86277107-EA32-4E79-9D89-2F67EDEB97A4}" type="pres">
      <dgm:prSet presAssocID="{53CABDC4-D2E4-43A7-9B87-C7BA7103FAEE}" presName="horzSpace2" presStyleCnt="0"/>
      <dgm:spPr/>
    </dgm:pt>
    <dgm:pt modelId="{4D41E7DB-2D3F-4ECB-8157-00E257EF0014}" type="pres">
      <dgm:prSet presAssocID="{53CABDC4-D2E4-43A7-9B87-C7BA7103FAEE}" presName="tx2" presStyleLbl="revTx" presStyleIdx="5" presStyleCnt="7"/>
      <dgm:spPr/>
      <dgm:t>
        <a:bodyPr/>
        <a:lstStyle/>
        <a:p>
          <a:endParaRPr lang="en-US"/>
        </a:p>
      </dgm:t>
    </dgm:pt>
    <dgm:pt modelId="{A5891279-4A60-4311-AB52-7F5018867C90}" type="pres">
      <dgm:prSet presAssocID="{53CABDC4-D2E4-43A7-9B87-C7BA7103FAEE}" presName="vert2" presStyleCnt="0"/>
      <dgm:spPr/>
    </dgm:pt>
    <dgm:pt modelId="{804E21A9-4389-4243-924A-6299FD914C50}" type="pres">
      <dgm:prSet presAssocID="{53CABDC4-D2E4-43A7-9B87-C7BA7103FAEE}" presName="thinLine2b" presStyleLbl="callout" presStyleIdx="4" presStyleCnt="6"/>
      <dgm:spPr/>
    </dgm:pt>
    <dgm:pt modelId="{821C2E14-076E-415A-B324-5FBC33AFCB48}" type="pres">
      <dgm:prSet presAssocID="{53CABDC4-D2E4-43A7-9B87-C7BA7103FAEE}" presName="vertSpace2b" presStyleCnt="0"/>
      <dgm:spPr/>
    </dgm:pt>
    <dgm:pt modelId="{A5E65772-C4CC-4A33-9A8D-8D616889535F}" type="pres">
      <dgm:prSet presAssocID="{E8DA2E5C-7F31-48C0-A6D4-FF5EA0EDCACC}" presName="horz2" presStyleCnt="0"/>
      <dgm:spPr/>
    </dgm:pt>
    <dgm:pt modelId="{140F7071-9D9A-4D04-AB1D-EF091727EF64}" type="pres">
      <dgm:prSet presAssocID="{E8DA2E5C-7F31-48C0-A6D4-FF5EA0EDCACC}" presName="horzSpace2" presStyleCnt="0"/>
      <dgm:spPr/>
    </dgm:pt>
    <dgm:pt modelId="{377BBEE5-7C9C-46BB-A9DC-6698A7B20865}" type="pres">
      <dgm:prSet presAssocID="{E8DA2E5C-7F31-48C0-A6D4-FF5EA0EDCACC}" presName="tx2" presStyleLbl="revTx" presStyleIdx="6" presStyleCnt="7"/>
      <dgm:spPr/>
      <dgm:t>
        <a:bodyPr/>
        <a:lstStyle/>
        <a:p>
          <a:endParaRPr lang="en-US"/>
        </a:p>
      </dgm:t>
    </dgm:pt>
    <dgm:pt modelId="{3EC9A063-DE8D-4E95-A0A5-AC0868F5B543}" type="pres">
      <dgm:prSet presAssocID="{E8DA2E5C-7F31-48C0-A6D4-FF5EA0EDCACC}" presName="vert2" presStyleCnt="0"/>
      <dgm:spPr/>
    </dgm:pt>
    <dgm:pt modelId="{F98AFEE8-25D2-430C-B34B-CEA3CE8C61F1}" type="pres">
      <dgm:prSet presAssocID="{E8DA2E5C-7F31-48C0-A6D4-FF5EA0EDCACC}" presName="thinLine2b" presStyleLbl="callout" presStyleIdx="5" presStyleCnt="6"/>
      <dgm:spPr/>
    </dgm:pt>
    <dgm:pt modelId="{EBCBD98B-3481-4CA3-8F97-054E64B1214E}" type="pres">
      <dgm:prSet presAssocID="{E8DA2E5C-7F31-48C0-A6D4-FF5EA0EDCACC}" presName="vertSpace2b" presStyleCnt="0"/>
      <dgm:spPr/>
    </dgm:pt>
  </dgm:ptLst>
  <dgm:cxnLst>
    <dgm:cxn modelId="{10EAF57B-25ED-479B-8CD2-E8C94DDCF941}" type="presOf" srcId="{8D67D58C-E077-4BED-A925-5B066218DA0F}" destId="{24A74B8E-99DF-47BF-8855-FBDCCECBD1A5}" srcOrd="0" destOrd="0" presId="urn:microsoft.com/office/officeart/2008/layout/LinedList"/>
    <dgm:cxn modelId="{60681F26-6904-47BD-93B5-62F7A5332A7E}" srcId="{50A9546D-13B2-4550-8237-E60E5DD3AF1F}" destId="{CD0761CB-ED15-451F-A53B-F2EE13E8C0F5}" srcOrd="0" destOrd="0" parTransId="{ACAF5456-3C95-4C18-B6C3-6B4FC2A04DDC}" sibTransId="{6F938C77-414F-4064-B782-AEA80888DBA1}"/>
    <dgm:cxn modelId="{F207724E-5C0E-4166-AD39-415AECE155E8}" type="presOf" srcId="{CD0761CB-ED15-451F-A53B-F2EE13E8C0F5}" destId="{462778EA-1419-4CD7-8783-7B9493E91249}" srcOrd="0" destOrd="0" presId="urn:microsoft.com/office/officeart/2008/layout/LinedList"/>
    <dgm:cxn modelId="{19AF35A6-5FBE-49EC-8670-44E4424D0C87}" srcId="{50A9546D-13B2-4550-8237-E60E5DD3AF1F}" destId="{50C21CCB-DAC8-4FD6-A8F9-89488617629E}" srcOrd="3" destOrd="0" parTransId="{D0740837-5930-41D5-8A5D-D2559F6DB398}" sibTransId="{5025C7E2-F1C0-4F87-B9D2-AAAEC88E3799}"/>
    <dgm:cxn modelId="{9879F3D0-F3F5-4E35-B7D9-E5DEC3AF2F40}" srcId="{50A9546D-13B2-4550-8237-E60E5DD3AF1F}" destId="{8D67D58C-E077-4BED-A925-5B066218DA0F}" srcOrd="1" destOrd="0" parTransId="{974FEF78-33C9-45A9-9868-1A3613F7CCB3}" sibTransId="{B99B5531-7D96-4CA7-8967-B76F285A4F64}"/>
    <dgm:cxn modelId="{186D5E12-E86E-4347-AA75-6057F7070DFD}" srcId="{50A9546D-13B2-4550-8237-E60E5DD3AF1F}" destId="{722F28C1-78CB-4A1E-AF26-BAC54161331B}" srcOrd="2" destOrd="0" parTransId="{46462F3E-3E37-464F-9D22-47C80A146BE0}" sibTransId="{DC0E7204-68EC-4607-8589-A5F024B9DCA2}"/>
    <dgm:cxn modelId="{14F9B002-777A-4255-8ADE-1339738036EC}" srcId="{50A9546D-13B2-4550-8237-E60E5DD3AF1F}" destId="{53CABDC4-D2E4-43A7-9B87-C7BA7103FAEE}" srcOrd="4" destOrd="0" parTransId="{766224CA-7B5A-403A-AF4F-959A5F8DF936}" sibTransId="{2A6BAFF2-3CB1-418D-8DC3-3F52E81E4937}"/>
    <dgm:cxn modelId="{FCE91246-59A5-4315-A4EE-C03613E71CBA}" srcId="{50A9546D-13B2-4550-8237-E60E5DD3AF1F}" destId="{E8DA2E5C-7F31-48C0-A6D4-FF5EA0EDCACC}" srcOrd="5" destOrd="0" parTransId="{6BC47B45-3189-4881-BEFA-C6A20A80A918}" sibTransId="{773C0BB0-62EE-434E-9CF4-A1B31C4E962C}"/>
    <dgm:cxn modelId="{E09A9C2E-28B5-4EA6-A5F5-EDC315E05256}" type="presOf" srcId="{53CABDC4-D2E4-43A7-9B87-C7BA7103FAEE}" destId="{4D41E7DB-2D3F-4ECB-8157-00E257EF0014}" srcOrd="0" destOrd="0" presId="urn:microsoft.com/office/officeart/2008/layout/LinedList"/>
    <dgm:cxn modelId="{C3A5A405-7543-49E9-ABC8-E1CDF0AB22A0}" type="presOf" srcId="{E8DA2E5C-7F31-48C0-A6D4-FF5EA0EDCACC}" destId="{377BBEE5-7C9C-46BB-A9DC-6698A7B20865}" srcOrd="0" destOrd="0" presId="urn:microsoft.com/office/officeart/2008/layout/LinedList"/>
    <dgm:cxn modelId="{BD1324BF-2307-4746-9E9C-F7295F704502}" type="presOf" srcId="{50C21CCB-DAC8-4FD6-A8F9-89488617629E}" destId="{319F11E9-E61A-4982-8AFB-F7FC006EE786}" srcOrd="0" destOrd="0" presId="urn:microsoft.com/office/officeart/2008/layout/LinedList"/>
    <dgm:cxn modelId="{FD75D3A7-29BB-4D84-8316-3511F8F3C640}" srcId="{60487802-6357-4C66-8D90-CBDE40245C7E}" destId="{50A9546D-13B2-4550-8237-E60E5DD3AF1F}" srcOrd="0" destOrd="0" parTransId="{9DE67503-9845-49DE-9ECA-56B07D29AC01}" sibTransId="{54601C5D-4640-4EFD-B774-8FC6B375A9BE}"/>
    <dgm:cxn modelId="{CFAD2E29-0CB8-432A-8857-13886A9768C4}" type="presOf" srcId="{60487802-6357-4C66-8D90-CBDE40245C7E}" destId="{7C95C3E7-63EF-45DB-834D-C9473E9D9A05}" srcOrd="0" destOrd="0" presId="urn:microsoft.com/office/officeart/2008/layout/LinedList"/>
    <dgm:cxn modelId="{63DEBBA6-16A4-42B4-BE57-857F4A044912}" type="presOf" srcId="{50A9546D-13B2-4550-8237-E60E5DD3AF1F}" destId="{EF9F92BD-8BA8-4C74-9608-4B433C90FF11}" srcOrd="0" destOrd="0" presId="urn:microsoft.com/office/officeart/2008/layout/LinedList"/>
    <dgm:cxn modelId="{B603ED25-9CCB-4B35-9D10-50829261C6A4}" type="presOf" srcId="{722F28C1-78CB-4A1E-AF26-BAC54161331B}" destId="{8640BE5A-4BF4-41E0-96F4-E284BEFB056F}" srcOrd="0" destOrd="0" presId="urn:microsoft.com/office/officeart/2008/layout/LinedList"/>
    <dgm:cxn modelId="{DAF0028A-16F1-4D5C-B1A3-64EA11B6979B}" type="presParOf" srcId="{7C95C3E7-63EF-45DB-834D-C9473E9D9A05}" destId="{FA68C2AC-ECED-4B2F-B2C1-493489191155}" srcOrd="0" destOrd="0" presId="urn:microsoft.com/office/officeart/2008/layout/LinedList"/>
    <dgm:cxn modelId="{992C458B-0986-46D7-9256-0484EB1F18D2}" type="presParOf" srcId="{7C95C3E7-63EF-45DB-834D-C9473E9D9A05}" destId="{1F22E92E-3F3D-4A61-AB6D-9E4058166EDD}" srcOrd="1" destOrd="0" presId="urn:microsoft.com/office/officeart/2008/layout/LinedList"/>
    <dgm:cxn modelId="{AE9EEEE0-3B12-4B39-9475-A4B231313222}" type="presParOf" srcId="{1F22E92E-3F3D-4A61-AB6D-9E4058166EDD}" destId="{EF9F92BD-8BA8-4C74-9608-4B433C90FF11}" srcOrd="0" destOrd="0" presId="urn:microsoft.com/office/officeart/2008/layout/LinedList"/>
    <dgm:cxn modelId="{0C84DC25-3DE9-441D-9DF2-988FCB9B6692}" type="presParOf" srcId="{1F22E92E-3F3D-4A61-AB6D-9E4058166EDD}" destId="{1D9459A5-0068-420F-879A-98B9D0D53171}" srcOrd="1" destOrd="0" presId="urn:microsoft.com/office/officeart/2008/layout/LinedList"/>
    <dgm:cxn modelId="{6093087E-8DFD-4612-88A5-59BF3939B54B}" type="presParOf" srcId="{1D9459A5-0068-420F-879A-98B9D0D53171}" destId="{9162BF73-AF68-4B1F-A487-0D063EE8885A}" srcOrd="0" destOrd="0" presId="urn:microsoft.com/office/officeart/2008/layout/LinedList"/>
    <dgm:cxn modelId="{B85242EF-934C-4DED-8468-34F05F9299E8}" type="presParOf" srcId="{1D9459A5-0068-420F-879A-98B9D0D53171}" destId="{55A5ED08-F177-402C-A6A7-A31B95372408}" srcOrd="1" destOrd="0" presId="urn:microsoft.com/office/officeart/2008/layout/LinedList"/>
    <dgm:cxn modelId="{381AA9E0-21AB-4E0E-9F34-19AA07EADEAD}" type="presParOf" srcId="{55A5ED08-F177-402C-A6A7-A31B95372408}" destId="{17F88763-0F37-48B0-896A-377CEE55DDDA}" srcOrd="0" destOrd="0" presId="urn:microsoft.com/office/officeart/2008/layout/LinedList"/>
    <dgm:cxn modelId="{B3FE2B26-30AA-4C73-8484-AB7745B0597D}" type="presParOf" srcId="{55A5ED08-F177-402C-A6A7-A31B95372408}" destId="{462778EA-1419-4CD7-8783-7B9493E91249}" srcOrd="1" destOrd="0" presId="urn:microsoft.com/office/officeart/2008/layout/LinedList"/>
    <dgm:cxn modelId="{4598E361-C9B9-4EC6-B4E8-10B5EBCBE44F}" type="presParOf" srcId="{55A5ED08-F177-402C-A6A7-A31B95372408}" destId="{CF67A334-DCC7-4EFD-B7E7-D164904942D9}" srcOrd="2" destOrd="0" presId="urn:microsoft.com/office/officeart/2008/layout/LinedList"/>
    <dgm:cxn modelId="{AEDFDEF0-4774-4F99-9E07-12C012F5BA2E}" type="presParOf" srcId="{1D9459A5-0068-420F-879A-98B9D0D53171}" destId="{DFB70EA1-6BE0-418E-9A30-BDCCF0FCAC2B}" srcOrd="2" destOrd="0" presId="urn:microsoft.com/office/officeart/2008/layout/LinedList"/>
    <dgm:cxn modelId="{BBC0A36D-06EE-4E58-99E4-9D74F4E0D1EA}" type="presParOf" srcId="{1D9459A5-0068-420F-879A-98B9D0D53171}" destId="{F43ED482-67E0-4974-8DB8-76E3D83591F9}" srcOrd="3" destOrd="0" presId="urn:microsoft.com/office/officeart/2008/layout/LinedList"/>
    <dgm:cxn modelId="{17EA3992-2B47-4122-872D-E3556E50A660}" type="presParOf" srcId="{1D9459A5-0068-420F-879A-98B9D0D53171}" destId="{5501D53B-E56A-4805-9BF0-0CE2887B2E2C}" srcOrd="4" destOrd="0" presId="urn:microsoft.com/office/officeart/2008/layout/LinedList"/>
    <dgm:cxn modelId="{486F06FA-C20F-416B-9C1D-44B4985980A0}" type="presParOf" srcId="{5501D53B-E56A-4805-9BF0-0CE2887B2E2C}" destId="{E1CE3FF5-3E99-487F-A604-31668058BFE3}" srcOrd="0" destOrd="0" presId="urn:microsoft.com/office/officeart/2008/layout/LinedList"/>
    <dgm:cxn modelId="{4C7D0046-069B-4D3E-9F3C-7A50EE67A84D}" type="presParOf" srcId="{5501D53B-E56A-4805-9BF0-0CE2887B2E2C}" destId="{24A74B8E-99DF-47BF-8855-FBDCCECBD1A5}" srcOrd="1" destOrd="0" presId="urn:microsoft.com/office/officeart/2008/layout/LinedList"/>
    <dgm:cxn modelId="{B5637F88-9564-47E7-8CCD-1FAF97F67D62}" type="presParOf" srcId="{5501D53B-E56A-4805-9BF0-0CE2887B2E2C}" destId="{FB9D12F9-4B9F-49E8-8BB5-DB17E27670CC}" srcOrd="2" destOrd="0" presId="urn:microsoft.com/office/officeart/2008/layout/LinedList"/>
    <dgm:cxn modelId="{A94753E3-4114-41A1-A82F-9367B6D26F30}" type="presParOf" srcId="{1D9459A5-0068-420F-879A-98B9D0D53171}" destId="{93A97A2E-CA42-4684-8EA1-6AFAD5E749A1}" srcOrd="5" destOrd="0" presId="urn:microsoft.com/office/officeart/2008/layout/LinedList"/>
    <dgm:cxn modelId="{0CFDF9F3-E264-4757-B475-042CE36BA505}" type="presParOf" srcId="{1D9459A5-0068-420F-879A-98B9D0D53171}" destId="{5DBE21B3-950F-42A0-93B7-AE77245C15E5}" srcOrd="6" destOrd="0" presId="urn:microsoft.com/office/officeart/2008/layout/LinedList"/>
    <dgm:cxn modelId="{72356209-84EA-4325-B0E9-CFE15AB4AB03}" type="presParOf" srcId="{1D9459A5-0068-420F-879A-98B9D0D53171}" destId="{1732DE20-F1F5-4376-8A6B-34D5D0788331}" srcOrd="7" destOrd="0" presId="urn:microsoft.com/office/officeart/2008/layout/LinedList"/>
    <dgm:cxn modelId="{5C06B335-3885-4A19-87C1-D803AB2AA032}" type="presParOf" srcId="{1732DE20-F1F5-4376-8A6B-34D5D0788331}" destId="{75536A20-6BF9-4B08-B53A-EDEDAE550A89}" srcOrd="0" destOrd="0" presId="urn:microsoft.com/office/officeart/2008/layout/LinedList"/>
    <dgm:cxn modelId="{143CAE43-D689-493F-A603-786AB2565A2A}" type="presParOf" srcId="{1732DE20-F1F5-4376-8A6B-34D5D0788331}" destId="{8640BE5A-4BF4-41E0-96F4-E284BEFB056F}" srcOrd="1" destOrd="0" presId="urn:microsoft.com/office/officeart/2008/layout/LinedList"/>
    <dgm:cxn modelId="{EFB43E0B-D77C-4191-A66C-1FF4683D922A}" type="presParOf" srcId="{1732DE20-F1F5-4376-8A6B-34D5D0788331}" destId="{C50D4A65-0919-4EBE-93A6-CEA29B98245A}" srcOrd="2" destOrd="0" presId="urn:microsoft.com/office/officeart/2008/layout/LinedList"/>
    <dgm:cxn modelId="{F104B6E6-7E8A-4109-8644-67B924D55E5B}" type="presParOf" srcId="{1D9459A5-0068-420F-879A-98B9D0D53171}" destId="{3E5BC56D-C562-45C0-B935-14341244E92D}" srcOrd="8" destOrd="0" presId="urn:microsoft.com/office/officeart/2008/layout/LinedList"/>
    <dgm:cxn modelId="{04EF17BC-9D36-470B-A0DF-F9BF21360C08}" type="presParOf" srcId="{1D9459A5-0068-420F-879A-98B9D0D53171}" destId="{63BC4AA1-3398-400A-B4A3-67DF5C80E8C5}" srcOrd="9" destOrd="0" presId="urn:microsoft.com/office/officeart/2008/layout/LinedList"/>
    <dgm:cxn modelId="{3AC88F70-9128-4CAF-B79E-F63B4A0E08EF}" type="presParOf" srcId="{1D9459A5-0068-420F-879A-98B9D0D53171}" destId="{2CCFC438-5A3F-436F-A77C-89B161260805}" srcOrd="10" destOrd="0" presId="urn:microsoft.com/office/officeart/2008/layout/LinedList"/>
    <dgm:cxn modelId="{67BAAA92-4619-49B1-AEEB-85D52A98D6AC}" type="presParOf" srcId="{2CCFC438-5A3F-436F-A77C-89B161260805}" destId="{921C80F0-F1A5-43FC-BD14-2081F69B4CCC}" srcOrd="0" destOrd="0" presId="urn:microsoft.com/office/officeart/2008/layout/LinedList"/>
    <dgm:cxn modelId="{C2542CEF-5E94-4B63-8B30-0FD0B8607EF7}" type="presParOf" srcId="{2CCFC438-5A3F-436F-A77C-89B161260805}" destId="{319F11E9-E61A-4982-8AFB-F7FC006EE786}" srcOrd="1" destOrd="0" presId="urn:microsoft.com/office/officeart/2008/layout/LinedList"/>
    <dgm:cxn modelId="{99CBCA78-0961-45FA-A541-A6A72541AB27}" type="presParOf" srcId="{2CCFC438-5A3F-436F-A77C-89B161260805}" destId="{2E769420-E07D-4A1D-96C5-FDC0585AF4E5}" srcOrd="2" destOrd="0" presId="urn:microsoft.com/office/officeart/2008/layout/LinedList"/>
    <dgm:cxn modelId="{ABC6146D-0A21-4137-BD67-CC19CC6C6C2B}" type="presParOf" srcId="{1D9459A5-0068-420F-879A-98B9D0D53171}" destId="{0E36FE34-0E78-4BC6-927A-23AAB374E4F0}" srcOrd="11" destOrd="0" presId="urn:microsoft.com/office/officeart/2008/layout/LinedList"/>
    <dgm:cxn modelId="{8284F11D-1C0D-43CC-BFDC-1116E4C9C9A4}" type="presParOf" srcId="{1D9459A5-0068-420F-879A-98B9D0D53171}" destId="{9B7E130C-3174-4FE0-9593-706DB140AB33}" srcOrd="12" destOrd="0" presId="urn:microsoft.com/office/officeart/2008/layout/LinedList"/>
    <dgm:cxn modelId="{7C627B47-6647-4DAF-A3DC-A73582EEADF1}" type="presParOf" srcId="{1D9459A5-0068-420F-879A-98B9D0D53171}" destId="{F2BE05FB-74B4-45BC-8A6B-2E2B31AA80D1}" srcOrd="13" destOrd="0" presId="urn:microsoft.com/office/officeart/2008/layout/LinedList"/>
    <dgm:cxn modelId="{905E3C79-538E-4C47-9F27-B3867A8E8DA3}" type="presParOf" srcId="{F2BE05FB-74B4-45BC-8A6B-2E2B31AA80D1}" destId="{86277107-EA32-4E79-9D89-2F67EDEB97A4}" srcOrd="0" destOrd="0" presId="urn:microsoft.com/office/officeart/2008/layout/LinedList"/>
    <dgm:cxn modelId="{626CACD4-FCCC-4C0F-AE07-D0263535B7EC}" type="presParOf" srcId="{F2BE05FB-74B4-45BC-8A6B-2E2B31AA80D1}" destId="{4D41E7DB-2D3F-4ECB-8157-00E257EF0014}" srcOrd="1" destOrd="0" presId="urn:microsoft.com/office/officeart/2008/layout/LinedList"/>
    <dgm:cxn modelId="{C44ED701-73A3-4AEB-A5BF-31A19D959F29}" type="presParOf" srcId="{F2BE05FB-74B4-45BC-8A6B-2E2B31AA80D1}" destId="{A5891279-4A60-4311-AB52-7F5018867C90}" srcOrd="2" destOrd="0" presId="urn:microsoft.com/office/officeart/2008/layout/LinedList"/>
    <dgm:cxn modelId="{A4FAB8E7-5730-4E04-B0F6-9213B1DD88C6}" type="presParOf" srcId="{1D9459A5-0068-420F-879A-98B9D0D53171}" destId="{804E21A9-4389-4243-924A-6299FD914C50}" srcOrd="14" destOrd="0" presId="urn:microsoft.com/office/officeart/2008/layout/LinedList"/>
    <dgm:cxn modelId="{6497BB5D-1CE2-41EA-A57B-B7C31CE2D17B}" type="presParOf" srcId="{1D9459A5-0068-420F-879A-98B9D0D53171}" destId="{821C2E14-076E-415A-B324-5FBC33AFCB48}" srcOrd="15" destOrd="0" presId="urn:microsoft.com/office/officeart/2008/layout/LinedList"/>
    <dgm:cxn modelId="{A23081C2-A5A8-45F5-B134-4131C75C027A}" type="presParOf" srcId="{1D9459A5-0068-420F-879A-98B9D0D53171}" destId="{A5E65772-C4CC-4A33-9A8D-8D616889535F}" srcOrd="16" destOrd="0" presId="urn:microsoft.com/office/officeart/2008/layout/LinedList"/>
    <dgm:cxn modelId="{AFB7D2A0-E41F-4AE3-A97A-2BA685C6AA8A}" type="presParOf" srcId="{A5E65772-C4CC-4A33-9A8D-8D616889535F}" destId="{140F7071-9D9A-4D04-AB1D-EF091727EF64}" srcOrd="0" destOrd="0" presId="urn:microsoft.com/office/officeart/2008/layout/LinedList"/>
    <dgm:cxn modelId="{98D7EEF5-2988-48AC-9F6D-A3286CE4DBCE}" type="presParOf" srcId="{A5E65772-C4CC-4A33-9A8D-8D616889535F}" destId="{377BBEE5-7C9C-46BB-A9DC-6698A7B20865}" srcOrd="1" destOrd="0" presId="urn:microsoft.com/office/officeart/2008/layout/LinedList"/>
    <dgm:cxn modelId="{15ECA10A-ED7D-44C0-8C1A-FE4A429C2625}" type="presParOf" srcId="{A5E65772-C4CC-4A33-9A8D-8D616889535F}" destId="{3EC9A063-DE8D-4E95-A0A5-AC0868F5B543}" srcOrd="2" destOrd="0" presId="urn:microsoft.com/office/officeart/2008/layout/LinedList"/>
    <dgm:cxn modelId="{396637DB-2606-4FFC-AB24-D397C0847EBA}" type="presParOf" srcId="{1D9459A5-0068-420F-879A-98B9D0D53171}" destId="{F98AFEE8-25D2-430C-B34B-CEA3CE8C61F1}" srcOrd="17" destOrd="0" presId="urn:microsoft.com/office/officeart/2008/layout/LinedList"/>
    <dgm:cxn modelId="{10F20432-3249-42E0-A9F9-1A217F68EC71}" type="presParOf" srcId="{1D9459A5-0068-420F-879A-98B9D0D53171}" destId="{EBCBD98B-3481-4CA3-8F97-054E64B1214E}"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487802-6357-4C66-8D90-CBDE40245C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C306C11-593B-4273-91BF-C6F250F504F5}">
      <dgm:prSet/>
      <dgm:spPr/>
      <dgm:t>
        <a:bodyPr vert="vert270"/>
        <a:lstStyle/>
        <a:p>
          <a:pPr algn="ctr"/>
          <a:r>
            <a:rPr lang="en-US" b="1" dirty="0" smtClean="0"/>
            <a:t>Chapter 10</a:t>
          </a:r>
          <a:endParaRPr lang="en-US" dirty="0"/>
        </a:p>
      </dgm:t>
    </dgm:pt>
    <dgm:pt modelId="{D9CF160E-57D6-4796-9E08-3D19F05F57AF}" type="parTrans" cxnId="{F2ED0300-53CF-4CA3-88FF-4EFF17636D2F}">
      <dgm:prSet/>
      <dgm:spPr/>
      <dgm:t>
        <a:bodyPr/>
        <a:lstStyle/>
        <a:p>
          <a:endParaRPr lang="en-US"/>
        </a:p>
      </dgm:t>
    </dgm:pt>
    <dgm:pt modelId="{9F8A87EC-2FDC-45A8-A415-9D7D159E7121}" type="sibTrans" cxnId="{F2ED0300-53CF-4CA3-88FF-4EFF17636D2F}">
      <dgm:prSet/>
      <dgm:spPr/>
      <dgm:t>
        <a:bodyPr/>
        <a:lstStyle/>
        <a:p>
          <a:endParaRPr lang="en-US"/>
        </a:p>
      </dgm:t>
    </dgm:pt>
    <dgm:pt modelId="{1E5200BE-B111-481E-BFE1-D4DFE00453F7}">
      <dgm:prSet/>
      <dgm:spPr/>
      <dgm:t>
        <a:bodyPr/>
        <a:lstStyle/>
        <a:p>
          <a:r>
            <a:rPr lang="en-US" b="1" dirty="0" smtClean="0">
              <a:hlinkClick xmlns:r="http://schemas.openxmlformats.org/officeDocument/2006/relationships" r:id="rId1" action="ppaction://hlinksldjump"/>
            </a:rPr>
            <a:t>What is planning and control? (p273)</a:t>
          </a:r>
          <a:endParaRPr lang="en-US" dirty="0"/>
        </a:p>
      </dgm:t>
    </dgm:pt>
    <dgm:pt modelId="{6013F97B-680C-4BA9-9D80-C8E554533591}" type="parTrans" cxnId="{1C4238D4-FEB0-43A3-8CEF-16DF21B47CAF}">
      <dgm:prSet/>
      <dgm:spPr/>
      <dgm:t>
        <a:bodyPr/>
        <a:lstStyle/>
        <a:p>
          <a:endParaRPr lang="en-US"/>
        </a:p>
      </dgm:t>
    </dgm:pt>
    <dgm:pt modelId="{6954698C-2867-47E8-BF0A-5A12C662DB95}" type="sibTrans" cxnId="{1C4238D4-FEB0-43A3-8CEF-16DF21B47CAF}">
      <dgm:prSet/>
      <dgm:spPr/>
      <dgm:t>
        <a:bodyPr/>
        <a:lstStyle/>
        <a:p>
          <a:endParaRPr lang="en-US"/>
        </a:p>
      </dgm:t>
    </dgm:pt>
    <dgm:pt modelId="{91A84BD1-B40A-4113-A8C1-5808D75BC15A}">
      <dgm:prSet/>
      <dgm:spPr/>
      <dgm:t>
        <a:bodyPr/>
        <a:lstStyle/>
        <a:p>
          <a:r>
            <a:rPr lang="en-US" b="1" dirty="0" smtClean="0">
              <a:hlinkClick xmlns:r="http://schemas.openxmlformats.org/officeDocument/2006/relationships" r:id="rId2" action="ppaction://hlinksldjump"/>
            </a:rPr>
            <a:t>The nature of supply and demand (p275)</a:t>
          </a:r>
          <a:endParaRPr lang="en-US" dirty="0"/>
        </a:p>
      </dgm:t>
    </dgm:pt>
    <dgm:pt modelId="{386376BF-6C4A-4059-871F-31BE7A766EC1}" type="parTrans" cxnId="{09713248-57F0-4539-9305-D9CBC3AA3C3E}">
      <dgm:prSet/>
      <dgm:spPr/>
      <dgm:t>
        <a:bodyPr/>
        <a:lstStyle/>
        <a:p>
          <a:endParaRPr lang="en-US"/>
        </a:p>
      </dgm:t>
    </dgm:pt>
    <dgm:pt modelId="{12E86A54-5CC8-433E-95B8-DC9D01FF7D91}" type="sibTrans" cxnId="{09713248-57F0-4539-9305-D9CBC3AA3C3E}">
      <dgm:prSet/>
      <dgm:spPr/>
      <dgm:t>
        <a:bodyPr/>
        <a:lstStyle/>
        <a:p>
          <a:endParaRPr lang="en-US"/>
        </a:p>
      </dgm:t>
    </dgm:pt>
    <dgm:pt modelId="{55D33536-2C96-4D09-9D2A-8EA92409195E}">
      <dgm:prSet/>
      <dgm:spPr/>
      <dgm:t>
        <a:bodyPr/>
        <a:lstStyle/>
        <a:p>
          <a:r>
            <a:rPr lang="en-US" b="1" dirty="0" smtClean="0">
              <a:hlinkClick xmlns:r="http://schemas.openxmlformats.org/officeDocument/2006/relationships" r:id="rId3" action="ppaction://hlinksldjump"/>
            </a:rPr>
            <a:t>Planning and control activities (p280)</a:t>
          </a:r>
          <a:endParaRPr lang="en-US" dirty="0"/>
        </a:p>
      </dgm:t>
    </dgm:pt>
    <dgm:pt modelId="{85E33268-6FB5-4308-B24D-8DC7EFE8AFC5}" type="parTrans" cxnId="{E7E1947E-BB88-46B7-AF18-B24BE4D60D46}">
      <dgm:prSet/>
      <dgm:spPr/>
      <dgm:t>
        <a:bodyPr/>
        <a:lstStyle/>
        <a:p>
          <a:endParaRPr lang="en-US"/>
        </a:p>
      </dgm:t>
    </dgm:pt>
    <dgm:pt modelId="{D71A2BD3-AB0C-44C2-8FE7-BB50E8FEA7F3}" type="sibTrans" cxnId="{E7E1947E-BB88-46B7-AF18-B24BE4D60D46}">
      <dgm:prSet/>
      <dgm:spPr/>
      <dgm:t>
        <a:bodyPr/>
        <a:lstStyle/>
        <a:p>
          <a:endParaRPr lang="en-US"/>
        </a:p>
      </dgm:t>
    </dgm:pt>
    <dgm:pt modelId="{E9BD2179-47DA-481C-8703-71D4966C17B3}">
      <dgm:prSet/>
      <dgm:spPr/>
      <dgm:t>
        <a:bodyPr/>
        <a:lstStyle/>
        <a:p>
          <a:r>
            <a:rPr lang="en-US" b="1" dirty="0" smtClean="0"/>
            <a:t>Summary (p295)</a:t>
          </a:r>
          <a:endParaRPr lang="en-US" b="1" dirty="0"/>
        </a:p>
      </dgm:t>
    </dgm:pt>
    <dgm:pt modelId="{9AECBA3F-52F7-4D09-8BF6-99212B646E15}" type="parTrans" cxnId="{226E43A0-F080-4FD7-8F61-EF8C0583D0EF}">
      <dgm:prSet/>
      <dgm:spPr/>
      <dgm:t>
        <a:bodyPr/>
        <a:lstStyle/>
        <a:p>
          <a:endParaRPr lang="en-US"/>
        </a:p>
      </dgm:t>
    </dgm:pt>
    <dgm:pt modelId="{0BCF4339-F584-4561-98A0-6713041F1356}" type="sibTrans" cxnId="{226E43A0-F080-4FD7-8F61-EF8C0583D0EF}">
      <dgm:prSet/>
      <dgm:spPr/>
      <dgm:t>
        <a:bodyPr/>
        <a:lstStyle/>
        <a:p>
          <a:endParaRPr lang="en-US"/>
        </a:p>
      </dgm:t>
    </dgm:pt>
    <dgm:pt modelId="{7C95C3E7-63EF-45DB-834D-C9473E9D9A05}" type="pres">
      <dgm:prSet presAssocID="{60487802-6357-4C66-8D90-CBDE40245C7E}" presName="vert0" presStyleCnt="0">
        <dgm:presLayoutVars>
          <dgm:dir/>
          <dgm:animOne val="branch"/>
          <dgm:animLvl val="lvl"/>
        </dgm:presLayoutVars>
      </dgm:prSet>
      <dgm:spPr/>
      <dgm:t>
        <a:bodyPr/>
        <a:lstStyle/>
        <a:p>
          <a:endParaRPr lang="en-US"/>
        </a:p>
      </dgm:t>
    </dgm:pt>
    <dgm:pt modelId="{5F128F07-811C-4DE9-8433-259AB6862EFB}" type="pres">
      <dgm:prSet presAssocID="{AC306C11-593B-4273-91BF-C6F250F504F5}" presName="thickLine" presStyleLbl="alignNode1" presStyleIdx="0" presStyleCnt="1"/>
      <dgm:spPr/>
    </dgm:pt>
    <dgm:pt modelId="{C0900A90-51E5-4A04-8A3A-14DE981F093C}" type="pres">
      <dgm:prSet presAssocID="{AC306C11-593B-4273-91BF-C6F250F504F5}" presName="horz1" presStyleCnt="0"/>
      <dgm:spPr/>
    </dgm:pt>
    <dgm:pt modelId="{026EBFE0-8008-479A-921D-1996305A267F}" type="pres">
      <dgm:prSet presAssocID="{AC306C11-593B-4273-91BF-C6F250F504F5}" presName="tx1" presStyleLbl="revTx" presStyleIdx="0" presStyleCnt="5"/>
      <dgm:spPr/>
      <dgm:t>
        <a:bodyPr/>
        <a:lstStyle/>
        <a:p>
          <a:endParaRPr lang="en-US"/>
        </a:p>
      </dgm:t>
    </dgm:pt>
    <dgm:pt modelId="{3052E59A-75AB-48B9-838D-93384DB8227C}" type="pres">
      <dgm:prSet presAssocID="{AC306C11-593B-4273-91BF-C6F250F504F5}" presName="vert1" presStyleCnt="0"/>
      <dgm:spPr/>
    </dgm:pt>
    <dgm:pt modelId="{5164AF5B-705C-4B74-8EC2-B9FADCE487A8}" type="pres">
      <dgm:prSet presAssocID="{1E5200BE-B111-481E-BFE1-D4DFE00453F7}" presName="vertSpace2a" presStyleCnt="0"/>
      <dgm:spPr/>
    </dgm:pt>
    <dgm:pt modelId="{40C6E0B0-E79D-46A4-9F78-AB91CF0CFFFB}" type="pres">
      <dgm:prSet presAssocID="{1E5200BE-B111-481E-BFE1-D4DFE00453F7}" presName="horz2" presStyleCnt="0"/>
      <dgm:spPr/>
    </dgm:pt>
    <dgm:pt modelId="{F0D03689-34B7-4171-AF59-0752F5EEB0F5}" type="pres">
      <dgm:prSet presAssocID="{1E5200BE-B111-481E-BFE1-D4DFE00453F7}" presName="horzSpace2" presStyleCnt="0"/>
      <dgm:spPr/>
    </dgm:pt>
    <dgm:pt modelId="{62764EAB-BA9B-4AF0-89DA-9BF17580F1EE}" type="pres">
      <dgm:prSet presAssocID="{1E5200BE-B111-481E-BFE1-D4DFE00453F7}" presName="tx2" presStyleLbl="revTx" presStyleIdx="1" presStyleCnt="5"/>
      <dgm:spPr/>
      <dgm:t>
        <a:bodyPr/>
        <a:lstStyle/>
        <a:p>
          <a:endParaRPr lang="en-US"/>
        </a:p>
      </dgm:t>
    </dgm:pt>
    <dgm:pt modelId="{CA65137F-A5D8-42F1-AF5C-7B6397A222C4}" type="pres">
      <dgm:prSet presAssocID="{1E5200BE-B111-481E-BFE1-D4DFE00453F7}" presName="vert2" presStyleCnt="0"/>
      <dgm:spPr/>
    </dgm:pt>
    <dgm:pt modelId="{7C5752E1-2421-4636-9D49-FF08CB0721DA}" type="pres">
      <dgm:prSet presAssocID="{1E5200BE-B111-481E-BFE1-D4DFE00453F7}" presName="thinLine2b" presStyleLbl="callout" presStyleIdx="0" presStyleCnt="4"/>
      <dgm:spPr/>
    </dgm:pt>
    <dgm:pt modelId="{7A1EBA19-747B-48FF-BEF7-A35760F03335}" type="pres">
      <dgm:prSet presAssocID="{1E5200BE-B111-481E-BFE1-D4DFE00453F7}" presName="vertSpace2b" presStyleCnt="0"/>
      <dgm:spPr/>
    </dgm:pt>
    <dgm:pt modelId="{26B7A3C6-16C6-49BE-A525-832820E733AE}" type="pres">
      <dgm:prSet presAssocID="{91A84BD1-B40A-4113-A8C1-5808D75BC15A}" presName="horz2" presStyleCnt="0"/>
      <dgm:spPr/>
    </dgm:pt>
    <dgm:pt modelId="{E8C33AC0-A516-4E91-B607-DCD642E0020A}" type="pres">
      <dgm:prSet presAssocID="{91A84BD1-B40A-4113-A8C1-5808D75BC15A}" presName="horzSpace2" presStyleCnt="0"/>
      <dgm:spPr/>
    </dgm:pt>
    <dgm:pt modelId="{689A5E1C-74F9-40DD-B4B6-EB3DE2C300ED}" type="pres">
      <dgm:prSet presAssocID="{91A84BD1-B40A-4113-A8C1-5808D75BC15A}" presName="tx2" presStyleLbl="revTx" presStyleIdx="2" presStyleCnt="5"/>
      <dgm:spPr/>
      <dgm:t>
        <a:bodyPr/>
        <a:lstStyle/>
        <a:p>
          <a:endParaRPr lang="en-US"/>
        </a:p>
      </dgm:t>
    </dgm:pt>
    <dgm:pt modelId="{0595126F-C9FF-4F76-921E-214163A223BA}" type="pres">
      <dgm:prSet presAssocID="{91A84BD1-B40A-4113-A8C1-5808D75BC15A}" presName="vert2" presStyleCnt="0"/>
      <dgm:spPr/>
    </dgm:pt>
    <dgm:pt modelId="{26B2B56F-7F81-417B-840E-F3EAF5483D98}" type="pres">
      <dgm:prSet presAssocID="{91A84BD1-B40A-4113-A8C1-5808D75BC15A}" presName="thinLine2b" presStyleLbl="callout" presStyleIdx="1" presStyleCnt="4"/>
      <dgm:spPr/>
    </dgm:pt>
    <dgm:pt modelId="{57235628-5037-484A-8A12-F66312C627C2}" type="pres">
      <dgm:prSet presAssocID="{91A84BD1-B40A-4113-A8C1-5808D75BC15A}" presName="vertSpace2b" presStyleCnt="0"/>
      <dgm:spPr/>
    </dgm:pt>
    <dgm:pt modelId="{B1ADBFB7-4DF4-4880-81C0-45A581BB87CA}" type="pres">
      <dgm:prSet presAssocID="{55D33536-2C96-4D09-9D2A-8EA92409195E}" presName="horz2" presStyleCnt="0"/>
      <dgm:spPr/>
    </dgm:pt>
    <dgm:pt modelId="{7B6ED022-C6CA-4AEF-AF8E-AB87AA2B908E}" type="pres">
      <dgm:prSet presAssocID="{55D33536-2C96-4D09-9D2A-8EA92409195E}" presName="horzSpace2" presStyleCnt="0"/>
      <dgm:spPr/>
    </dgm:pt>
    <dgm:pt modelId="{551EAA09-9AE9-453D-85D2-D4CC3AAE3A1C}" type="pres">
      <dgm:prSet presAssocID="{55D33536-2C96-4D09-9D2A-8EA92409195E}" presName="tx2" presStyleLbl="revTx" presStyleIdx="3" presStyleCnt="5"/>
      <dgm:spPr/>
      <dgm:t>
        <a:bodyPr/>
        <a:lstStyle/>
        <a:p>
          <a:endParaRPr lang="en-US"/>
        </a:p>
      </dgm:t>
    </dgm:pt>
    <dgm:pt modelId="{C16C1478-5264-4BD6-B341-CDE10DB2AD0F}" type="pres">
      <dgm:prSet presAssocID="{55D33536-2C96-4D09-9D2A-8EA92409195E}" presName="vert2" presStyleCnt="0"/>
      <dgm:spPr/>
    </dgm:pt>
    <dgm:pt modelId="{5665F16A-4B4F-4C1C-BFE7-C4EDDE0FE157}" type="pres">
      <dgm:prSet presAssocID="{55D33536-2C96-4D09-9D2A-8EA92409195E}" presName="thinLine2b" presStyleLbl="callout" presStyleIdx="2" presStyleCnt="4"/>
      <dgm:spPr/>
    </dgm:pt>
    <dgm:pt modelId="{524B738B-17DA-45F6-B255-B4285F527B11}" type="pres">
      <dgm:prSet presAssocID="{55D33536-2C96-4D09-9D2A-8EA92409195E}" presName="vertSpace2b" presStyleCnt="0"/>
      <dgm:spPr/>
    </dgm:pt>
    <dgm:pt modelId="{121C766E-9B42-48BA-87F8-4D21138C9C50}" type="pres">
      <dgm:prSet presAssocID="{E9BD2179-47DA-481C-8703-71D4966C17B3}" presName="horz2" presStyleCnt="0"/>
      <dgm:spPr/>
    </dgm:pt>
    <dgm:pt modelId="{27C76BDF-0E6F-4746-8446-CC18B06BCA48}" type="pres">
      <dgm:prSet presAssocID="{E9BD2179-47DA-481C-8703-71D4966C17B3}" presName="horzSpace2" presStyleCnt="0"/>
      <dgm:spPr/>
    </dgm:pt>
    <dgm:pt modelId="{5446AE91-6671-4797-B664-DD0C7DC457A3}" type="pres">
      <dgm:prSet presAssocID="{E9BD2179-47DA-481C-8703-71D4966C17B3}" presName="tx2" presStyleLbl="revTx" presStyleIdx="4" presStyleCnt="5"/>
      <dgm:spPr/>
      <dgm:t>
        <a:bodyPr/>
        <a:lstStyle/>
        <a:p>
          <a:endParaRPr lang="en-US"/>
        </a:p>
      </dgm:t>
    </dgm:pt>
    <dgm:pt modelId="{C3F626B6-93C3-4657-A50E-25B7B114D8AF}" type="pres">
      <dgm:prSet presAssocID="{E9BD2179-47DA-481C-8703-71D4966C17B3}" presName="vert2" presStyleCnt="0"/>
      <dgm:spPr/>
    </dgm:pt>
    <dgm:pt modelId="{3A8A62FF-062E-4FAF-8CF6-E18B564A8212}" type="pres">
      <dgm:prSet presAssocID="{E9BD2179-47DA-481C-8703-71D4966C17B3}" presName="thinLine2b" presStyleLbl="callout" presStyleIdx="3" presStyleCnt="4"/>
      <dgm:spPr/>
    </dgm:pt>
    <dgm:pt modelId="{1DEA0A9C-06F0-48CE-8CBF-2BCBAE5A39EA}" type="pres">
      <dgm:prSet presAssocID="{E9BD2179-47DA-481C-8703-71D4966C17B3}" presName="vertSpace2b" presStyleCnt="0"/>
      <dgm:spPr/>
    </dgm:pt>
  </dgm:ptLst>
  <dgm:cxnLst>
    <dgm:cxn modelId="{AF755A7A-9DB6-41F5-AAE0-165EBE547A7D}" type="presOf" srcId="{55D33536-2C96-4D09-9D2A-8EA92409195E}" destId="{551EAA09-9AE9-453D-85D2-D4CC3AAE3A1C}" srcOrd="0" destOrd="0" presId="urn:microsoft.com/office/officeart/2008/layout/LinedList"/>
    <dgm:cxn modelId="{27FB3C61-75D0-4896-B82B-CBF351A4C370}" type="presOf" srcId="{1E5200BE-B111-481E-BFE1-D4DFE00453F7}" destId="{62764EAB-BA9B-4AF0-89DA-9BF17580F1EE}" srcOrd="0" destOrd="0" presId="urn:microsoft.com/office/officeart/2008/layout/LinedList"/>
    <dgm:cxn modelId="{226E43A0-F080-4FD7-8F61-EF8C0583D0EF}" srcId="{AC306C11-593B-4273-91BF-C6F250F504F5}" destId="{E9BD2179-47DA-481C-8703-71D4966C17B3}" srcOrd="3" destOrd="0" parTransId="{9AECBA3F-52F7-4D09-8BF6-99212B646E15}" sibTransId="{0BCF4339-F584-4561-98A0-6713041F1356}"/>
    <dgm:cxn modelId="{05CB29CD-BB44-44AB-B434-9CA0AFE6EFFF}" type="presOf" srcId="{60487802-6357-4C66-8D90-CBDE40245C7E}" destId="{7C95C3E7-63EF-45DB-834D-C9473E9D9A05}" srcOrd="0" destOrd="0" presId="urn:microsoft.com/office/officeart/2008/layout/LinedList"/>
    <dgm:cxn modelId="{09713248-57F0-4539-9305-D9CBC3AA3C3E}" srcId="{AC306C11-593B-4273-91BF-C6F250F504F5}" destId="{91A84BD1-B40A-4113-A8C1-5808D75BC15A}" srcOrd="1" destOrd="0" parTransId="{386376BF-6C4A-4059-871F-31BE7A766EC1}" sibTransId="{12E86A54-5CC8-433E-95B8-DC9D01FF7D91}"/>
    <dgm:cxn modelId="{F2ED0300-53CF-4CA3-88FF-4EFF17636D2F}" srcId="{60487802-6357-4C66-8D90-CBDE40245C7E}" destId="{AC306C11-593B-4273-91BF-C6F250F504F5}" srcOrd="0" destOrd="0" parTransId="{D9CF160E-57D6-4796-9E08-3D19F05F57AF}" sibTransId="{9F8A87EC-2FDC-45A8-A415-9D7D159E7121}"/>
    <dgm:cxn modelId="{1C4238D4-FEB0-43A3-8CEF-16DF21B47CAF}" srcId="{AC306C11-593B-4273-91BF-C6F250F504F5}" destId="{1E5200BE-B111-481E-BFE1-D4DFE00453F7}" srcOrd="0" destOrd="0" parTransId="{6013F97B-680C-4BA9-9D80-C8E554533591}" sibTransId="{6954698C-2867-47E8-BF0A-5A12C662DB95}"/>
    <dgm:cxn modelId="{E7E1947E-BB88-46B7-AF18-B24BE4D60D46}" srcId="{AC306C11-593B-4273-91BF-C6F250F504F5}" destId="{55D33536-2C96-4D09-9D2A-8EA92409195E}" srcOrd="2" destOrd="0" parTransId="{85E33268-6FB5-4308-B24D-8DC7EFE8AFC5}" sibTransId="{D71A2BD3-AB0C-44C2-8FE7-BB50E8FEA7F3}"/>
    <dgm:cxn modelId="{93ECD146-FCF3-46AC-B60B-4F23E7C0F23D}" type="presOf" srcId="{E9BD2179-47DA-481C-8703-71D4966C17B3}" destId="{5446AE91-6671-4797-B664-DD0C7DC457A3}" srcOrd="0" destOrd="0" presId="urn:microsoft.com/office/officeart/2008/layout/LinedList"/>
    <dgm:cxn modelId="{1CEC8FED-471D-4525-8947-5B4BDF97F670}" type="presOf" srcId="{AC306C11-593B-4273-91BF-C6F250F504F5}" destId="{026EBFE0-8008-479A-921D-1996305A267F}" srcOrd="0" destOrd="0" presId="urn:microsoft.com/office/officeart/2008/layout/LinedList"/>
    <dgm:cxn modelId="{4D9D1C18-B8AC-49AB-8C4B-C7BB61F71B9E}" type="presOf" srcId="{91A84BD1-B40A-4113-A8C1-5808D75BC15A}" destId="{689A5E1C-74F9-40DD-B4B6-EB3DE2C300ED}" srcOrd="0" destOrd="0" presId="urn:microsoft.com/office/officeart/2008/layout/LinedList"/>
    <dgm:cxn modelId="{5002478B-4C19-405D-B17F-2AC197636FC2}" type="presParOf" srcId="{7C95C3E7-63EF-45DB-834D-C9473E9D9A05}" destId="{5F128F07-811C-4DE9-8433-259AB6862EFB}" srcOrd="0" destOrd="0" presId="urn:microsoft.com/office/officeart/2008/layout/LinedList"/>
    <dgm:cxn modelId="{9B4A5D8C-1EFB-4040-865F-A1C9939053E8}" type="presParOf" srcId="{7C95C3E7-63EF-45DB-834D-C9473E9D9A05}" destId="{C0900A90-51E5-4A04-8A3A-14DE981F093C}" srcOrd="1" destOrd="0" presId="urn:microsoft.com/office/officeart/2008/layout/LinedList"/>
    <dgm:cxn modelId="{2DF73D92-2041-446B-8817-0752698516BF}" type="presParOf" srcId="{C0900A90-51E5-4A04-8A3A-14DE981F093C}" destId="{026EBFE0-8008-479A-921D-1996305A267F}" srcOrd="0" destOrd="0" presId="urn:microsoft.com/office/officeart/2008/layout/LinedList"/>
    <dgm:cxn modelId="{22AC4A45-0B6E-4774-B33B-7A5A901230F1}" type="presParOf" srcId="{C0900A90-51E5-4A04-8A3A-14DE981F093C}" destId="{3052E59A-75AB-48B9-838D-93384DB8227C}" srcOrd="1" destOrd="0" presId="urn:microsoft.com/office/officeart/2008/layout/LinedList"/>
    <dgm:cxn modelId="{8594313F-2B4C-470C-9C27-EF5051F9E10D}" type="presParOf" srcId="{3052E59A-75AB-48B9-838D-93384DB8227C}" destId="{5164AF5B-705C-4B74-8EC2-B9FADCE487A8}" srcOrd="0" destOrd="0" presId="urn:microsoft.com/office/officeart/2008/layout/LinedList"/>
    <dgm:cxn modelId="{D2101B19-1DFC-47FF-9E48-0D1832EDC48C}" type="presParOf" srcId="{3052E59A-75AB-48B9-838D-93384DB8227C}" destId="{40C6E0B0-E79D-46A4-9F78-AB91CF0CFFFB}" srcOrd="1" destOrd="0" presId="urn:microsoft.com/office/officeart/2008/layout/LinedList"/>
    <dgm:cxn modelId="{3F299BE4-4FCF-4C4D-A800-4C60C1219CD9}" type="presParOf" srcId="{40C6E0B0-E79D-46A4-9F78-AB91CF0CFFFB}" destId="{F0D03689-34B7-4171-AF59-0752F5EEB0F5}" srcOrd="0" destOrd="0" presId="urn:microsoft.com/office/officeart/2008/layout/LinedList"/>
    <dgm:cxn modelId="{31272B94-E85F-47D0-A65F-8FCAC57EE4DD}" type="presParOf" srcId="{40C6E0B0-E79D-46A4-9F78-AB91CF0CFFFB}" destId="{62764EAB-BA9B-4AF0-89DA-9BF17580F1EE}" srcOrd="1" destOrd="0" presId="urn:microsoft.com/office/officeart/2008/layout/LinedList"/>
    <dgm:cxn modelId="{08FD3846-67B0-4FE1-A96D-F97A2251F0EE}" type="presParOf" srcId="{40C6E0B0-E79D-46A4-9F78-AB91CF0CFFFB}" destId="{CA65137F-A5D8-42F1-AF5C-7B6397A222C4}" srcOrd="2" destOrd="0" presId="urn:microsoft.com/office/officeart/2008/layout/LinedList"/>
    <dgm:cxn modelId="{361D0165-B782-4FE4-B5AA-8AABA36A8C97}" type="presParOf" srcId="{3052E59A-75AB-48B9-838D-93384DB8227C}" destId="{7C5752E1-2421-4636-9D49-FF08CB0721DA}" srcOrd="2" destOrd="0" presId="urn:microsoft.com/office/officeart/2008/layout/LinedList"/>
    <dgm:cxn modelId="{35BB398F-A908-40D6-9AA1-33EB5D564FB2}" type="presParOf" srcId="{3052E59A-75AB-48B9-838D-93384DB8227C}" destId="{7A1EBA19-747B-48FF-BEF7-A35760F03335}" srcOrd="3" destOrd="0" presId="urn:microsoft.com/office/officeart/2008/layout/LinedList"/>
    <dgm:cxn modelId="{60166FF0-B131-4CB0-8FDA-C4D07095EB08}" type="presParOf" srcId="{3052E59A-75AB-48B9-838D-93384DB8227C}" destId="{26B7A3C6-16C6-49BE-A525-832820E733AE}" srcOrd="4" destOrd="0" presId="urn:microsoft.com/office/officeart/2008/layout/LinedList"/>
    <dgm:cxn modelId="{998B2E38-680C-4E91-9470-69BC882860C2}" type="presParOf" srcId="{26B7A3C6-16C6-49BE-A525-832820E733AE}" destId="{E8C33AC0-A516-4E91-B607-DCD642E0020A}" srcOrd="0" destOrd="0" presId="urn:microsoft.com/office/officeart/2008/layout/LinedList"/>
    <dgm:cxn modelId="{53D97F8A-5694-4A12-8175-F8069395078F}" type="presParOf" srcId="{26B7A3C6-16C6-49BE-A525-832820E733AE}" destId="{689A5E1C-74F9-40DD-B4B6-EB3DE2C300ED}" srcOrd="1" destOrd="0" presId="urn:microsoft.com/office/officeart/2008/layout/LinedList"/>
    <dgm:cxn modelId="{A71E9514-B6C7-4E73-8C89-58E4696A6906}" type="presParOf" srcId="{26B7A3C6-16C6-49BE-A525-832820E733AE}" destId="{0595126F-C9FF-4F76-921E-214163A223BA}" srcOrd="2" destOrd="0" presId="urn:microsoft.com/office/officeart/2008/layout/LinedList"/>
    <dgm:cxn modelId="{47DAF5E3-A049-46A6-A064-0FE5C1E25582}" type="presParOf" srcId="{3052E59A-75AB-48B9-838D-93384DB8227C}" destId="{26B2B56F-7F81-417B-840E-F3EAF5483D98}" srcOrd="5" destOrd="0" presId="urn:microsoft.com/office/officeart/2008/layout/LinedList"/>
    <dgm:cxn modelId="{03F0F5BC-ED4E-433A-85BF-BD9B0F327DC0}" type="presParOf" srcId="{3052E59A-75AB-48B9-838D-93384DB8227C}" destId="{57235628-5037-484A-8A12-F66312C627C2}" srcOrd="6" destOrd="0" presId="urn:microsoft.com/office/officeart/2008/layout/LinedList"/>
    <dgm:cxn modelId="{CE9BDD2C-0BC6-43E7-B621-63B8CF2718D2}" type="presParOf" srcId="{3052E59A-75AB-48B9-838D-93384DB8227C}" destId="{B1ADBFB7-4DF4-4880-81C0-45A581BB87CA}" srcOrd="7" destOrd="0" presId="urn:microsoft.com/office/officeart/2008/layout/LinedList"/>
    <dgm:cxn modelId="{054D69EE-94F3-4659-9BD2-49B77C66E9C7}" type="presParOf" srcId="{B1ADBFB7-4DF4-4880-81C0-45A581BB87CA}" destId="{7B6ED022-C6CA-4AEF-AF8E-AB87AA2B908E}" srcOrd="0" destOrd="0" presId="urn:microsoft.com/office/officeart/2008/layout/LinedList"/>
    <dgm:cxn modelId="{90694722-20EA-4286-BD3B-B3C52F9443B7}" type="presParOf" srcId="{B1ADBFB7-4DF4-4880-81C0-45A581BB87CA}" destId="{551EAA09-9AE9-453D-85D2-D4CC3AAE3A1C}" srcOrd="1" destOrd="0" presId="urn:microsoft.com/office/officeart/2008/layout/LinedList"/>
    <dgm:cxn modelId="{A36DA582-822C-467A-8D41-B44372AE067A}" type="presParOf" srcId="{B1ADBFB7-4DF4-4880-81C0-45A581BB87CA}" destId="{C16C1478-5264-4BD6-B341-CDE10DB2AD0F}" srcOrd="2" destOrd="0" presId="urn:microsoft.com/office/officeart/2008/layout/LinedList"/>
    <dgm:cxn modelId="{6161968E-95D0-488A-BD1D-5354ED4778FC}" type="presParOf" srcId="{3052E59A-75AB-48B9-838D-93384DB8227C}" destId="{5665F16A-4B4F-4C1C-BFE7-C4EDDE0FE157}" srcOrd="8" destOrd="0" presId="urn:microsoft.com/office/officeart/2008/layout/LinedList"/>
    <dgm:cxn modelId="{0713E28A-E6DF-4F7E-9479-26C84305D1D7}" type="presParOf" srcId="{3052E59A-75AB-48B9-838D-93384DB8227C}" destId="{524B738B-17DA-45F6-B255-B4285F527B11}" srcOrd="9" destOrd="0" presId="urn:microsoft.com/office/officeart/2008/layout/LinedList"/>
    <dgm:cxn modelId="{85E52BA6-7B99-4D31-8390-91AD3587E0BE}" type="presParOf" srcId="{3052E59A-75AB-48B9-838D-93384DB8227C}" destId="{121C766E-9B42-48BA-87F8-4D21138C9C50}" srcOrd="10" destOrd="0" presId="urn:microsoft.com/office/officeart/2008/layout/LinedList"/>
    <dgm:cxn modelId="{5AD404E0-9D11-4EDB-9941-911A237F1811}" type="presParOf" srcId="{121C766E-9B42-48BA-87F8-4D21138C9C50}" destId="{27C76BDF-0E6F-4746-8446-CC18B06BCA48}" srcOrd="0" destOrd="0" presId="urn:microsoft.com/office/officeart/2008/layout/LinedList"/>
    <dgm:cxn modelId="{6F5195D7-7B5A-4D15-B91E-833C8E89E771}" type="presParOf" srcId="{121C766E-9B42-48BA-87F8-4D21138C9C50}" destId="{5446AE91-6671-4797-B664-DD0C7DC457A3}" srcOrd="1" destOrd="0" presId="urn:microsoft.com/office/officeart/2008/layout/LinedList"/>
    <dgm:cxn modelId="{B7B4B6EE-EDC8-4326-8809-210F9B5157E9}" type="presParOf" srcId="{121C766E-9B42-48BA-87F8-4D21138C9C50}" destId="{C3F626B6-93C3-4657-A50E-25B7B114D8AF}" srcOrd="2" destOrd="0" presId="urn:microsoft.com/office/officeart/2008/layout/LinedList"/>
    <dgm:cxn modelId="{31A64956-CACC-434B-9FBA-3B36C4A1BC3F}" type="presParOf" srcId="{3052E59A-75AB-48B9-838D-93384DB8227C}" destId="{3A8A62FF-062E-4FAF-8CF6-E18B564A8212}" srcOrd="11" destOrd="0" presId="urn:microsoft.com/office/officeart/2008/layout/LinedList"/>
    <dgm:cxn modelId="{A51A2A47-0FFC-4A08-90E1-9C616BA93787}" type="presParOf" srcId="{3052E59A-75AB-48B9-838D-93384DB8227C}" destId="{1DEA0A9C-06F0-48CE-8CBF-2BCBAE5A39EA}"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487802-6357-4C66-8D90-CBDE40245C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C4F6D40-6350-4A6E-A410-A42600EDB07B}">
      <dgm:prSet/>
      <dgm:spPr/>
      <dgm:t>
        <a:bodyPr vert="vert270"/>
        <a:lstStyle/>
        <a:p>
          <a:pPr algn="ctr"/>
          <a:r>
            <a:rPr lang="en-US" b="1" dirty="0" smtClean="0"/>
            <a:t>Chapter 14</a:t>
          </a:r>
          <a:endParaRPr lang="en-US" dirty="0"/>
        </a:p>
      </dgm:t>
    </dgm:pt>
    <dgm:pt modelId="{D8EC688D-60A0-47D5-9EC8-1F3D70AFCAC4}" type="parTrans" cxnId="{ACEA3C4E-3AE3-431B-87BE-8C62D744DD58}">
      <dgm:prSet/>
      <dgm:spPr/>
      <dgm:t>
        <a:bodyPr/>
        <a:lstStyle/>
        <a:p>
          <a:endParaRPr lang="en-US"/>
        </a:p>
      </dgm:t>
    </dgm:pt>
    <dgm:pt modelId="{F839A679-B093-43A9-8E79-C365E9D5DD40}" type="sibTrans" cxnId="{ACEA3C4E-3AE3-431B-87BE-8C62D744DD58}">
      <dgm:prSet/>
      <dgm:spPr/>
      <dgm:t>
        <a:bodyPr/>
        <a:lstStyle/>
        <a:p>
          <a:endParaRPr lang="en-US"/>
        </a:p>
      </dgm:t>
    </dgm:pt>
    <dgm:pt modelId="{2F49DEA7-D9AF-4CBD-9BAA-37298128D395}">
      <dgm:prSet/>
      <dgm:spPr/>
      <dgm:t>
        <a:bodyPr/>
        <a:lstStyle/>
        <a:p>
          <a:r>
            <a:rPr lang="en-US" b="1" dirty="0" smtClean="0">
              <a:hlinkClick xmlns:r="http://schemas.openxmlformats.org/officeDocument/2006/relationships" r:id="rId1" action="ppaction://hlinksldjump"/>
            </a:rPr>
            <a:t>What is ERP? (p408)</a:t>
          </a:r>
          <a:endParaRPr lang="en-US" dirty="0"/>
        </a:p>
      </dgm:t>
    </dgm:pt>
    <dgm:pt modelId="{010DBE1E-7689-459A-AF15-39EC55E39E9F}" type="parTrans" cxnId="{18A38C7D-D249-4CBE-87F4-263AA97E1D25}">
      <dgm:prSet/>
      <dgm:spPr/>
      <dgm:t>
        <a:bodyPr/>
        <a:lstStyle/>
        <a:p>
          <a:endParaRPr lang="en-US"/>
        </a:p>
      </dgm:t>
    </dgm:pt>
    <dgm:pt modelId="{51B01EA0-E741-4F10-B4E0-9925ACD9DB51}" type="sibTrans" cxnId="{18A38C7D-D249-4CBE-87F4-263AA97E1D25}">
      <dgm:prSet/>
      <dgm:spPr/>
      <dgm:t>
        <a:bodyPr/>
        <a:lstStyle/>
        <a:p>
          <a:endParaRPr lang="en-US"/>
        </a:p>
      </dgm:t>
    </dgm:pt>
    <dgm:pt modelId="{B848FC84-90F8-4A7F-BBA1-0AD1E8003559}">
      <dgm:prSet/>
      <dgm:spPr/>
      <dgm:t>
        <a:bodyPr/>
        <a:lstStyle/>
        <a:p>
          <a:r>
            <a:rPr lang="en-US" b="1" dirty="0" smtClean="0">
              <a:hlinkClick xmlns:r="http://schemas.openxmlformats.org/officeDocument/2006/relationships" r:id="rId2" action="ppaction://hlinksldjump"/>
            </a:rPr>
            <a:t>Materials requirements planning (MRP) (p410)</a:t>
          </a:r>
          <a:endParaRPr lang="en-US" dirty="0"/>
        </a:p>
      </dgm:t>
    </dgm:pt>
    <dgm:pt modelId="{62D8469E-8094-4C20-A8A4-4B7EE8D18E63}" type="parTrans" cxnId="{501FA63A-B50C-4204-93D8-A456D136AA5C}">
      <dgm:prSet/>
      <dgm:spPr/>
      <dgm:t>
        <a:bodyPr/>
        <a:lstStyle/>
        <a:p>
          <a:endParaRPr lang="en-US"/>
        </a:p>
      </dgm:t>
    </dgm:pt>
    <dgm:pt modelId="{2BA1988D-1B0B-41B7-B9D3-418C693B89CA}" type="sibTrans" cxnId="{501FA63A-B50C-4204-93D8-A456D136AA5C}">
      <dgm:prSet/>
      <dgm:spPr/>
      <dgm:t>
        <a:bodyPr/>
        <a:lstStyle/>
        <a:p>
          <a:endParaRPr lang="en-US"/>
        </a:p>
      </dgm:t>
    </dgm:pt>
    <dgm:pt modelId="{09ED1965-3D7D-49D9-BFEA-8DB1D8C3D1CF}">
      <dgm:prSet/>
      <dgm:spPr/>
      <dgm:t>
        <a:bodyPr/>
        <a:lstStyle/>
        <a:p>
          <a:r>
            <a:rPr lang="en-US" b="1" dirty="0" smtClean="0">
              <a:hlinkClick xmlns:r="http://schemas.openxmlformats.org/officeDocument/2006/relationships" r:id="rId2" action="ppaction://hlinksldjump"/>
            </a:rPr>
            <a:t>MRP calculations (p419)</a:t>
          </a:r>
          <a:endParaRPr lang="en-US" dirty="0"/>
        </a:p>
      </dgm:t>
    </dgm:pt>
    <dgm:pt modelId="{A57CE0FB-0A96-4461-B2AF-F50D779D629F}" type="parTrans" cxnId="{49EBA9C0-1FB9-4960-9F71-4197444D07CE}">
      <dgm:prSet/>
      <dgm:spPr/>
      <dgm:t>
        <a:bodyPr/>
        <a:lstStyle/>
        <a:p>
          <a:endParaRPr lang="en-US"/>
        </a:p>
      </dgm:t>
    </dgm:pt>
    <dgm:pt modelId="{64DB6E15-BED6-4022-8B21-B1BBB34416CB}" type="sibTrans" cxnId="{49EBA9C0-1FB9-4960-9F71-4197444D07CE}">
      <dgm:prSet/>
      <dgm:spPr/>
      <dgm:t>
        <a:bodyPr/>
        <a:lstStyle/>
        <a:p>
          <a:endParaRPr lang="en-US"/>
        </a:p>
      </dgm:t>
    </dgm:pt>
    <dgm:pt modelId="{30674D99-0207-47A4-976F-DEBD91C5765F}">
      <dgm:prSet/>
      <dgm:spPr/>
      <dgm:t>
        <a:bodyPr/>
        <a:lstStyle/>
        <a:p>
          <a:r>
            <a:rPr lang="en-US" b="1" dirty="0" smtClean="0">
              <a:hlinkClick xmlns:r="http://schemas.openxmlformats.org/officeDocument/2006/relationships" r:id="rId3" action="ppaction://hlinksldjump"/>
            </a:rPr>
            <a:t>Manufacturing resource planning (MRPII) (p422)</a:t>
          </a:r>
          <a:endParaRPr lang="en-US" dirty="0"/>
        </a:p>
      </dgm:t>
    </dgm:pt>
    <dgm:pt modelId="{0709AF19-37EA-4BFC-8125-141ADE7C4AA3}" type="parTrans" cxnId="{013961EB-A3A8-4D65-94DF-1E9D301C0B3D}">
      <dgm:prSet/>
      <dgm:spPr/>
      <dgm:t>
        <a:bodyPr/>
        <a:lstStyle/>
        <a:p>
          <a:endParaRPr lang="en-US"/>
        </a:p>
      </dgm:t>
    </dgm:pt>
    <dgm:pt modelId="{A2A42794-C2E7-415A-830D-B23CD4D0B042}" type="sibTrans" cxnId="{013961EB-A3A8-4D65-94DF-1E9D301C0B3D}">
      <dgm:prSet/>
      <dgm:spPr/>
      <dgm:t>
        <a:bodyPr/>
        <a:lstStyle/>
        <a:p>
          <a:endParaRPr lang="en-US"/>
        </a:p>
      </dgm:t>
    </dgm:pt>
    <dgm:pt modelId="{FAC2705D-CA40-439E-A53C-73D9E4855F6E}">
      <dgm:prSet/>
      <dgm:spPr/>
      <dgm:t>
        <a:bodyPr/>
        <a:lstStyle/>
        <a:p>
          <a:r>
            <a:rPr lang="en-US" b="1" dirty="0" smtClean="0">
              <a:hlinkClick xmlns:r="http://schemas.openxmlformats.org/officeDocument/2006/relationships" r:id="rId4" action="ppaction://hlinksldjump"/>
            </a:rPr>
            <a:t>Enterprise resource planning (ERP) (p422)</a:t>
          </a:r>
          <a:endParaRPr lang="en-US" dirty="0"/>
        </a:p>
      </dgm:t>
    </dgm:pt>
    <dgm:pt modelId="{F58FB71A-FEDF-4208-9F26-850F4E5C35F9}" type="parTrans" cxnId="{055A2F4E-A0F5-43CE-B8CC-4DA9D38F7517}">
      <dgm:prSet/>
      <dgm:spPr/>
      <dgm:t>
        <a:bodyPr/>
        <a:lstStyle/>
        <a:p>
          <a:endParaRPr lang="en-US"/>
        </a:p>
      </dgm:t>
    </dgm:pt>
    <dgm:pt modelId="{5EBF9FD4-3888-4771-99EE-E94B091CBB31}" type="sibTrans" cxnId="{055A2F4E-A0F5-43CE-B8CC-4DA9D38F7517}">
      <dgm:prSet/>
      <dgm:spPr/>
      <dgm:t>
        <a:bodyPr/>
        <a:lstStyle/>
        <a:p>
          <a:endParaRPr lang="en-US"/>
        </a:p>
      </dgm:t>
    </dgm:pt>
    <dgm:pt modelId="{8CB66E3B-5DAD-45A2-87C8-BDDB8ED59210}">
      <dgm:prSet/>
      <dgm:spPr/>
      <dgm:t>
        <a:bodyPr/>
        <a:lstStyle/>
        <a:p>
          <a:r>
            <a:rPr lang="en-US" b="1" dirty="0" smtClean="0">
              <a:hlinkClick xmlns:r="http://schemas.openxmlformats.org/officeDocument/2006/relationships" r:id="rId5" action="ppaction://hlinksldjump"/>
            </a:rPr>
            <a:t>Web integrated ERP (p425)</a:t>
          </a:r>
          <a:endParaRPr lang="en-US" dirty="0"/>
        </a:p>
      </dgm:t>
    </dgm:pt>
    <dgm:pt modelId="{9C22AE93-A383-42CC-BCB9-D9B2AF5AD539}" type="parTrans" cxnId="{C0B222D1-FD93-4DA3-893A-970C66E40868}">
      <dgm:prSet/>
      <dgm:spPr/>
      <dgm:t>
        <a:bodyPr/>
        <a:lstStyle/>
        <a:p>
          <a:endParaRPr lang="en-US"/>
        </a:p>
      </dgm:t>
    </dgm:pt>
    <dgm:pt modelId="{A114CFDF-4F09-41AC-B0CF-B074779DFD0D}" type="sibTrans" cxnId="{C0B222D1-FD93-4DA3-893A-970C66E40868}">
      <dgm:prSet/>
      <dgm:spPr/>
      <dgm:t>
        <a:bodyPr/>
        <a:lstStyle/>
        <a:p>
          <a:endParaRPr lang="en-US"/>
        </a:p>
      </dgm:t>
    </dgm:pt>
    <dgm:pt modelId="{CB461DF2-9B21-496B-B5F0-DCD109D45B38}">
      <dgm:prSet/>
      <dgm:spPr/>
      <dgm:t>
        <a:bodyPr/>
        <a:lstStyle/>
        <a:p>
          <a:r>
            <a:rPr lang="en-US" b="1" dirty="0" smtClean="0"/>
            <a:t>Summary (p453)</a:t>
          </a:r>
          <a:endParaRPr lang="en-US" b="1" dirty="0"/>
        </a:p>
      </dgm:t>
    </dgm:pt>
    <dgm:pt modelId="{9BC3484F-DBCC-44DC-BFE7-B5BA58846424}" type="parTrans" cxnId="{9F87E974-DB46-49FB-8483-2F6246735F31}">
      <dgm:prSet/>
      <dgm:spPr/>
      <dgm:t>
        <a:bodyPr/>
        <a:lstStyle/>
        <a:p>
          <a:endParaRPr lang="en-US"/>
        </a:p>
      </dgm:t>
    </dgm:pt>
    <dgm:pt modelId="{D5123CA2-B756-4673-8C87-737467F477CB}" type="sibTrans" cxnId="{9F87E974-DB46-49FB-8483-2F6246735F31}">
      <dgm:prSet/>
      <dgm:spPr/>
      <dgm:t>
        <a:bodyPr/>
        <a:lstStyle/>
        <a:p>
          <a:endParaRPr lang="en-US"/>
        </a:p>
      </dgm:t>
    </dgm:pt>
    <dgm:pt modelId="{7C95C3E7-63EF-45DB-834D-C9473E9D9A05}" type="pres">
      <dgm:prSet presAssocID="{60487802-6357-4C66-8D90-CBDE40245C7E}" presName="vert0" presStyleCnt="0">
        <dgm:presLayoutVars>
          <dgm:dir/>
          <dgm:animOne val="branch"/>
          <dgm:animLvl val="lvl"/>
        </dgm:presLayoutVars>
      </dgm:prSet>
      <dgm:spPr/>
      <dgm:t>
        <a:bodyPr/>
        <a:lstStyle/>
        <a:p>
          <a:endParaRPr lang="en-US"/>
        </a:p>
      </dgm:t>
    </dgm:pt>
    <dgm:pt modelId="{6485F793-E72C-46AA-B645-BDC74E5D88CF}" type="pres">
      <dgm:prSet presAssocID="{1C4F6D40-6350-4A6E-A410-A42600EDB07B}" presName="thickLine" presStyleLbl="alignNode1" presStyleIdx="0" presStyleCnt="1"/>
      <dgm:spPr/>
    </dgm:pt>
    <dgm:pt modelId="{27BBEF1A-E1AB-4D57-A483-7F54C35E8BD1}" type="pres">
      <dgm:prSet presAssocID="{1C4F6D40-6350-4A6E-A410-A42600EDB07B}" presName="horz1" presStyleCnt="0"/>
      <dgm:spPr/>
    </dgm:pt>
    <dgm:pt modelId="{B0943917-391B-4927-8907-44A24CB6A988}" type="pres">
      <dgm:prSet presAssocID="{1C4F6D40-6350-4A6E-A410-A42600EDB07B}" presName="tx1" presStyleLbl="revTx" presStyleIdx="0" presStyleCnt="8"/>
      <dgm:spPr/>
      <dgm:t>
        <a:bodyPr/>
        <a:lstStyle/>
        <a:p>
          <a:endParaRPr lang="en-US"/>
        </a:p>
      </dgm:t>
    </dgm:pt>
    <dgm:pt modelId="{601C4CE9-6F16-4A98-A92A-E0939B1A6F50}" type="pres">
      <dgm:prSet presAssocID="{1C4F6D40-6350-4A6E-A410-A42600EDB07B}" presName="vert1" presStyleCnt="0"/>
      <dgm:spPr/>
    </dgm:pt>
    <dgm:pt modelId="{C5AB2F06-8140-4D3C-A6EB-24B0FDCC0778}" type="pres">
      <dgm:prSet presAssocID="{2F49DEA7-D9AF-4CBD-9BAA-37298128D395}" presName="vertSpace2a" presStyleCnt="0"/>
      <dgm:spPr/>
    </dgm:pt>
    <dgm:pt modelId="{10389850-EDBE-47A7-BCE4-B046F6010378}" type="pres">
      <dgm:prSet presAssocID="{2F49DEA7-D9AF-4CBD-9BAA-37298128D395}" presName="horz2" presStyleCnt="0"/>
      <dgm:spPr/>
    </dgm:pt>
    <dgm:pt modelId="{DE14F557-BAF6-4103-BDCE-6D2663B0D8E4}" type="pres">
      <dgm:prSet presAssocID="{2F49DEA7-D9AF-4CBD-9BAA-37298128D395}" presName="horzSpace2" presStyleCnt="0"/>
      <dgm:spPr/>
    </dgm:pt>
    <dgm:pt modelId="{04AF1196-CEE0-4764-A416-9D42A0C8C596}" type="pres">
      <dgm:prSet presAssocID="{2F49DEA7-D9AF-4CBD-9BAA-37298128D395}" presName="tx2" presStyleLbl="revTx" presStyleIdx="1" presStyleCnt="8"/>
      <dgm:spPr/>
      <dgm:t>
        <a:bodyPr/>
        <a:lstStyle/>
        <a:p>
          <a:endParaRPr lang="en-US"/>
        </a:p>
      </dgm:t>
    </dgm:pt>
    <dgm:pt modelId="{44C284FD-4383-4D30-8E47-8BCBE33C3329}" type="pres">
      <dgm:prSet presAssocID="{2F49DEA7-D9AF-4CBD-9BAA-37298128D395}" presName="vert2" presStyleCnt="0"/>
      <dgm:spPr/>
    </dgm:pt>
    <dgm:pt modelId="{A5E275CB-BD1F-47AE-8967-297063CA65FB}" type="pres">
      <dgm:prSet presAssocID="{2F49DEA7-D9AF-4CBD-9BAA-37298128D395}" presName="thinLine2b" presStyleLbl="callout" presStyleIdx="0" presStyleCnt="7"/>
      <dgm:spPr/>
    </dgm:pt>
    <dgm:pt modelId="{3E05E028-705F-4DC8-BD93-4B54BF011607}" type="pres">
      <dgm:prSet presAssocID="{2F49DEA7-D9AF-4CBD-9BAA-37298128D395}" presName="vertSpace2b" presStyleCnt="0"/>
      <dgm:spPr/>
    </dgm:pt>
    <dgm:pt modelId="{FCD750EA-DEED-4767-8335-EB5F14766C6F}" type="pres">
      <dgm:prSet presAssocID="{B848FC84-90F8-4A7F-BBA1-0AD1E8003559}" presName="horz2" presStyleCnt="0"/>
      <dgm:spPr/>
    </dgm:pt>
    <dgm:pt modelId="{C0B76CA1-1E4F-4BBA-AEE1-B728D0BDCA39}" type="pres">
      <dgm:prSet presAssocID="{B848FC84-90F8-4A7F-BBA1-0AD1E8003559}" presName="horzSpace2" presStyleCnt="0"/>
      <dgm:spPr/>
    </dgm:pt>
    <dgm:pt modelId="{5E19CA11-3653-4CB1-B3DA-EE5D7666FDD2}" type="pres">
      <dgm:prSet presAssocID="{B848FC84-90F8-4A7F-BBA1-0AD1E8003559}" presName="tx2" presStyleLbl="revTx" presStyleIdx="2" presStyleCnt="8"/>
      <dgm:spPr/>
      <dgm:t>
        <a:bodyPr/>
        <a:lstStyle/>
        <a:p>
          <a:endParaRPr lang="en-US"/>
        </a:p>
      </dgm:t>
    </dgm:pt>
    <dgm:pt modelId="{9CA51BD9-C26F-4102-932F-C2FD7C55D58A}" type="pres">
      <dgm:prSet presAssocID="{B848FC84-90F8-4A7F-BBA1-0AD1E8003559}" presName="vert2" presStyleCnt="0"/>
      <dgm:spPr/>
    </dgm:pt>
    <dgm:pt modelId="{0AD43368-34AA-45D7-8276-686008FDB0F6}" type="pres">
      <dgm:prSet presAssocID="{B848FC84-90F8-4A7F-BBA1-0AD1E8003559}" presName="thinLine2b" presStyleLbl="callout" presStyleIdx="1" presStyleCnt="7"/>
      <dgm:spPr/>
    </dgm:pt>
    <dgm:pt modelId="{D225DBF5-0BBB-4574-9E46-1F3BF968F09F}" type="pres">
      <dgm:prSet presAssocID="{B848FC84-90F8-4A7F-BBA1-0AD1E8003559}" presName="vertSpace2b" presStyleCnt="0"/>
      <dgm:spPr/>
    </dgm:pt>
    <dgm:pt modelId="{0D678262-D7F5-4B52-9EF8-53F9D93DF2C8}" type="pres">
      <dgm:prSet presAssocID="{09ED1965-3D7D-49D9-BFEA-8DB1D8C3D1CF}" presName="horz2" presStyleCnt="0"/>
      <dgm:spPr/>
    </dgm:pt>
    <dgm:pt modelId="{982B1F58-3C2E-4A79-A6DE-5F4DFDD6089D}" type="pres">
      <dgm:prSet presAssocID="{09ED1965-3D7D-49D9-BFEA-8DB1D8C3D1CF}" presName="horzSpace2" presStyleCnt="0"/>
      <dgm:spPr/>
    </dgm:pt>
    <dgm:pt modelId="{15CF48CB-A78F-4BF0-9B22-D720663CBA2A}" type="pres">
      <dgm:prSet presAssocID="{09ED1965-3D7D-49D9-BFEA-8DB1D8C3D1CF}" presName="tx2" presStyleLbl="revTx" presStyleIdx="3" presStyleCnt="8"/>
      <dgm:spPr/>
      <dgm:t>
        <a:bodyPr/>
        <a:lstStyle/>
        <a:p>
          <a:endParaRPr lang="en-US"/>
        </a:p>
      </dgm:t>
    </dgm:pt>
    <dgm:pt modelId="{F956F87D-85E3-480E-A493-3B0CA3DD5F88}" type="pres">
      <dgm:prSet presAssocID="{09ED1965-3D7D-49D9-BFEA-8DB1D8C3D1CF}" presName="vert2" presStyleCnt="0"/>
      <dgm:spPr/>
    </dgm:pt>
    <dgm:pt modelId="{005B5E3C-2A74-4812-93F9-DB60839D6AC5}" type="pres">
      <dgm:prSet presAssocID="{09ED1965-3D7D-49D9-BFEA-8DB1D8C3D1CF}" presName="thinLine2b" presStyleLbl="callout" presStyleIdx="2" presStyleCnt="7"/>
      <dgm:spPr/>
    </dgm:pt>
    <dgm:pt modelId="{1D467221-B9A9-4A3C-B8FD-A59D3E9249EB}" type="pres">
      <dgm:prSet presAssocID="{09ED1965-3D7D-49D9-BFEA-8DB1D8C3D1CF}" presName="vertSpace2b" presStyleCnt="0"/>
      <dgm:spPr/>
    </dgm:pt>
    <dgm:pt modelId="{EE912214-6D06-4921-BABF-F15EFAAD0CEC}" type="pres">
      <dgm:prSet presAssocID="{30674D99-0207-47A4-976F-DEBD91C5765F}" presName="horz2" presStyleCnt="0"/>
      <dgm:spPr/>
    </dgm:pt>
    <dgm:pt modelId="{707A906A-2C7D-411E-BC59-CEA58647CEFD}" type="pres">
      <dgm:prSet presAssocID="{30674D99-0207-47A4-976F-DEBD91C5765F}" presName="horzSpace2" presStyleCnt="0"/>
      <dgm:spPr/>
    </dgm:pt>
    <dgm:pt modelId="{03DA1A1D-1A0E-4032-9869-59F45220259D}" type="pres">
      <dgm:prSet presAssocID="{30674D99-0207-47A4-976F-DEBD91C5765F}" presName="tx2" presStyleLbl="revTx" presStyleIdx="4" presStyleCnt="8"/>
      <dgm:spPr/>
      <dgm:t>
        <a:bodyPr/>
        <a:lstStyle/>
        <a:p>
          <a:endParaRPr lang="en-US"/>
        </a:p>
      </dgm:t>
    </dgm:pt>
    <dgm:pt modelId="{2D320CA7-EB69-4A91-B424-07DEDEC901D7}" type="pres">
      <dgm:prSet presAssocID="{30674D99-0207-47A4-976F-DEBD91C5765F}" presName="vert2" presStyleCnt="0"/>
      <dgm:spPr/>
    </dgm:pt>
    <dgm:pt modelId="{983FF91E-1EBE-4810-ABCA-FBCE0A26D892}" type="pres">
      <dgm:prSet presAssocID="{30674D99-0207-47A4-976F-DEBD91C5765F}" presName="thinLine2b" presStyleLbl="callout" presStyleIdx="3" presStyleCnt="7"/>
      <dgm:spPr/>
    </dgm:pt>
    <dgm:pt modelId="{33F66E03-D74A-4110-B1ED-71A3D67B5764}" type="pres">
      <dgm:prSet presAssocID="{30674D99-0207-47A4-976F-DEBD91C5765F}" presName="vertSpace2b" presStyleCnt="0"/>
      <dgm:spPr/>
    </dgm:pt>
    <dgm:pt modelId="{A42F0CB5-A147-4861-988F-AA901EC3C053}" type="pres">
      <dgm:prSet presAssocID="{FAC2705D-CA40-439E-A53C-73D9E4855F6E}" presName="horz2" presStyleCnt="0"/>
      <dgm:spPr/>
    </dgm:pt>
    <dgm:pt modelId="{2184D7AE-4B57-4F9C-A9DB-7E6B233FB31E}" type="pres">
      <dgm:prSet presAssocID="{FAC2705D-CA40-439E-A53C-73D9E4855F6E}" presName="horzSpace2" presStyleCnt="0"/>
      <dgm:spPr/>
    </dgm:pt>
    <dgm:pt modelId="{CB7C02ED-74E5-48A2-A4F9-487A33341548}" type="pres">
      <dgm:prSet presAssocID="{FAC2705D-CA40-439E-A53C-73D9E4855F6E}" presName="tx2" presStyleLbl="revTx" presStyleIdx="5" presStyleCnt="8"/>
      <dgm:spPr/>
      <dgm:t>
        <a:bodyPr/>
        <a:lstStyle/>
        <a:p>
          <a:endParaRPr lang="en-US"/>
        </a:p>
      </dgm:t>
    </dgm:pt>
    <dgm:pt modelId="{7741016F-008E-4A90-98DF-483A923A5C2F}" type="pres">
      <dgm:prSet presAssocID="{FAC2705D-CA40-439E-A53C-73D9E4855F6E}" presName="vert2" presStyleCnt="0"/>
      <dgm:spPr/>
    </dgm:pt>
    <dgm:pt modelId="{17158E53-3A58-44CD-BB1C-0ADD57103340}" type="pres">
      <dgm:prSet presAssocID="{FAC2705D-CA40-439E-A53C-73D9E4855F6E}" presName="thinLine2b" presStyleLbl="callout" presStyleIdx="4" presStyleCnt="7"/>
      <dgm:spPr/>
    </dgm:pt>
    <dgm:pt modelId="{8F31F3F2-AE1C-4885-8A4C-624A7B0E2053}" type="pres">
      <dgm:prSet presAssocID="{FAC2705D-CA40-439E-A53C-73D9E4855F6E}" presName="vertSpace2b" presStyleCnt="0"/>
      <dgm:spPr/>
    </dgm:pt>
    <dgm:pt modelId="{D0D59F64-70DE-4D41-98A9-78B17D6A8E64}" type="pres">
      <dgm:prSet presAssocID="{8CB66E3B-5DAD-45A2-87C8-BDDB8ED59210}" presName="horz2" presStyleCnt="0"/>
      <dgm:spPr/>
    </dgm:pt>
    <dgm:pt modelId="{1D6110F7-1031-4B37-BB83-1838B77F307F}" type="pres">
      <dgm:prSet presAssocID="{8CB66E3B-5DAD-45A2-87C8-BDDB8ED59210}" presName="horzSpace2" presStyleCnt="0"/>
      <dgm:spPr/>
    </dgm:pt>
    <dgm:pt modelId="{71AC462C-3147-47E9-ABC0-DD4C3B379996}" type="pres">
      <dgm:prSet presAssocID="{8CB66E3B-5DAD-45A2-87C8-BDDB8ED59210}" presName="tx2" presStyleLbl="revTx" presStyleIdx="6" presStyleCnt="8"/>
      <dgm:spPr/>
      <dgm:t>
        <a:bodyPr/>
        <a:lstStyle/>
        <a:p>
          <a:endParaRPr lang="en-US"/>
        </a:p>
      </dgm:t>
    </dgm:pt>
    <dgm:pt modelId="{17D3081E-7235-4313-B22C-26AE90839FBC}" type="pres">
      <dgm:prSet presAssocID="{8CB66E3B-5DAD-45A2-87C8-BDDB8ED59210}" presName="vert2" presStyleCnt="0"/>
      <dgm:spPr/>
    </dgm:pt>
    <dgm:pt modelId="{0774CF08-E73A-47FB-9516-CC31343A9030}" type="pres">
      <dgm:prSet presAssocID="{8CB66E3B-5DAD-45A2-87C8-BDDB8ED59210}" presName="thinLine2b" presStyleLbl="callout" presStyleIdx="5" presStyleCnt="7"/>
      <dgm:spPr/>
    </dgm:pt>
    <dgm:pt modelId="{1F511A4A-5370-4D5B-9F07-98FF02584319}" type="pres">
      <dgm:prSet presAssocID="{8CB66E3B-5DAD-45A2-87C8-BDDB8ED59210}" presName="vertSpace2b" presStyleCnt="0"/>
      <dgm:spPr/>
    </dgm:pt>
    <dgm:pt modelId="{B7363770-F679-4EA2-A3E0-B64501EC8651}" type="pres">
      <dgm:prSet presAssocID="{CB461DF2-9B21-496B-B5F0-DCD109D45B38}" presName="horz2" presStyleCnt="0"/>
      <dgm:spPr/>
    </dgm:pt>
    <dgm:pt modelId="{637780C2-605F-41A1-810B-172E91FC88C8}" type="pres">
      <dgm:prSet presAssocID="{CB461DF2-9B21-496B-B5F0-DCD109D45B38}" presName="horzSpace2" presStyleCnt="0"/>
      <dgm:spPr/>
    </dgm:pt>
    <dgm:pt modelId="{61B773D2-4606-4B42-BF16-C227FA6C60F0}" type="pres">
      <dgm:prSet presAssocID="{CB461DF2-9B21-496B-B5F0-DCD109D45B38}" presName="tx2" presStyleLbl="revTx" presStyleIdx="7" presStyleCnt="8"/>
      <dgm:spPr/>
      <dgm:t>
        <a:bodyPr/>
        <a:lstStyle/>
        <a:p>
          <a:endParaRPr lang="en-US"/>
        </a:p>
      </dgm:t>
    </dgm:pt>
    <dgm:pt modelId="{059B5C0F-EE91-44DD-B94D-07C6F36E98D8}" type="pres">
      <dgm:prSet presAssocID="{CB461DF2-9B21-496B-B5F0-DCD109D45B38}" presName="vert2" presStyleCnt="0"/>
      <dgm:spPr/>
    </dgm:pt>
    <dgm:pt modelId="{32301D76-181D-41C6-86C5-9C1D33661422}" type="pres">
      <dgm:prSet presAssocID="{CB461DF2-9B21-496B-B5F0-DCD109D45B38}" presName="thinLine2b" presStyleLbl="callout" presStyleIdx="6" presStyleCnt="7"/>
      <dgm:spPr/>
    </dgm:pt>
    <dgm:pt modelId="{2DA02010-78EA-4C4E-AD58-976AF9E49ED5}" type="pres">
      <dgm:prSet presAssocID="{CB461DF2-9B21-496B-B5F0-DCD109D45B38}" presName="vertSpace2b" presStyleCnt="0"/>
      <dgm:spPr/>
    </dgm:pt>
  </dgm:ptLst>
  <dgm:cxnLst>
    <dgm:cxn modelId="{C30C4211-0848-4F98-9704-9B3479DC9704}" type="presOf" srcId="{B848FC84-90F8-4A7F-BBA1-0AD1E8003559}" destId="{5E19CA11-3653-4CB1-B3DA-EE5D7666FDD2}" srcOrd="0" destOrd="0" presId="urn:microsoft.com/office/officeart/2008/layout/LinedList"/>
    <dgm:cxn modelId="{501FA63A-B50C-4204-93D8-A456D136AA5C}" srcId="{1C4F6D40-6350-4A6E-A410-A42600EDB07B}" destId="{B848FC84-90F8-4A7F-BBA1-0AD1E8003559}" srcOrd="1" destOrd="0" parTransId="{62D8469E-8094-4C20-A8A4-4B7EE8D18E63}" sibTransId="{2BA1988D-1B0B-41B7-B9D3-418C693B89CA}"/>
    <dgm:cxn modelId="{18A38C7D-D249-4CBE-87F4-263AA97E1D25}" srcId="{1C4F6D40-6350-4A6E-A410-A42600EDB07B}" destId="{2F49DEA7-D9AF-4CBD-9BAA-37298128D395}" srcOrd="0" destOrd="0" parTransId="{010DBE1E-7689-459A-AF15-39EC55E39E9F}" sibTransId="{51B01EA0-E741-4F10-B4E0-9925ACD9DB51}"/>
    <dgm:cxn modelId="{03BD441E-C6FB-4159-873B-AB82F0DC2F1F}" type="presOf" srcId="{30674D99-0207-47A4-976F-DEBD91C5765F}" destId="{03DA1A1D-1A0E-4032-9869-59F45220259D}" srcOrd="0" destOrd="0" presId="urn:microsoft.com/office/officeart/2008/layout/LinedList"/>
    <dgm:cxn modelId="{6E453013-E8C2-453B-B958-40B2B0683311}" type="presOf" srcId="{CB461DF2-9B21-496B-B5F0-DCD109D45B38}" destId="{61B773D2-4606-4B42-BF16-C227FA6C60F0}" srcOrd="0" destOrd="0" presId="urn:microsoft.com/office/officeart/2008/layout/LinedList"/>
    <dgm:cxn modelId="{013961EB-A3A8-4D65-94DF-1E9D301C0B3D}" srcId="{1C4F6D40-6350-4A6E-A410-A42600EDB07B}" destId="{30674D99-0207-47A4-976F-DEBD91C5765F}" srcOrd="3" destOrd="0" parTransId="{0709AF19-37EA-4BFC-8125-141ADE7C4AA3}" sibTransId="{A2A42794-C2E7-415A-830D-B23CD4D0B042}"/>
    <dgm:cxn modelId="{9F87E974-DB46-49FB-8483-2F6246735F31}" srcId="{1C4F6D40-6350-4A6E-A410-A42600EDB07B}" destId="{CB461DF2-9B21-496B-B5F0-DCD109D45B38}" srcOrd="6" destOrd="0" parTransId="{9BC3484F-DBCC-44DC-BFE7-B5BA58846424}" sibTransId="{D5123CA2-B756-4673-8C87-737467F477CB}"/>
    <dgm:cxn modelId="{40AE26C2-2613-4967-91DF-6B8CCCCEDFF3}" type="presOf" srcId="{1C4F6D40-6350-4A6E-A410-A42600EDB07B}" destId="{B0943917-391B-4927-8907-44A24CB6A988}" srcOrd="0" destOrd="0" presId="urn:microsoft.com/office/officeart/2008/layout/LinedList"/>
    <dgm:cxn modelId="{055A2F4E-A0F5-43CE-B8CC-4DA9D38F7517}" srcId="{1C4F6D40-6350-4A6E-A410-A42600EDB07B}" destId="{FAC2705D-CA40-439E-A53C-73D9E4855F6E}" srcOrd="4" destOrd="0" parTransId="{F58FB71A-FEDF-4208-9F26-850F4E5C35F9}" sibTransId="{5EBF9FD4-3888-4771-99EE-E94B091CBB31}"/>
    <dgm:cxn modelId="{A0DC787F-C51B-4079-93C5-127DC05F8245}" type="presOf" srcId="{2F49DEA7-D9AF-4CBD-9BAA-37298128D395}" destId="{04AF1196-CEE0-4764-A416-9D42A0C8C596}" srcOrd="0" destOrd="0" presId="urn:microsoft.com/office/officeart/2008/layout/LinedList"/>
    <dgm:cxn modelId="{EF59476C-C33F-47DC-9E62-372E801C1771}" type="presOf" srcId="{60487802-6357-4C66-8D90-CBDE40245C7E}" destId="{7C95C3E7-63EF-45DB-834D-C9473E9D9A05}" srcOrd="0" destOrd="0" presId="urn:microsoft.com/office/officeart/2008/layout/LinedList"/>
    <dgm:cxn modelId="{A3A29ED0-9D66-4F20-B7AF-255F5AEA26DA}" type="presOf" srcId="{8CB66E3B-5DAD-45A2-87C8-BDDB8ED59210}" destId="{71AC462C-3147-47E9-ABC0-DD4C3B379996}" srcOrd="0" destOrd="0" presId="urn:microsoft.com/office/officeart/2008/layout/LinedList"/>
    <dgm:cxn modelId="{49EBA9C0-1FB9-4960-9F71-4197444D07CE}" srcId="{1C4F6D40-6350-4A6E-A410-A42600EDB07B}" destId="{09ED1965-3D7D-49D9-BFEA-8DB1D8C3D1CF}" srcOrd="2" destOrd="0" parTransId="{A57CE0FB-0A96-4461-B2AF-F50D779D629F}" sibTransId="{64DB6E15-BED6-4022-8B21-B1BBB34416CB}"/>
    <dgm:cxn modelId="{B5F9FBA6-4986-42DE-8690-9C1D34FE65C6}" type="presOf" srcId="{09ED1965-3D7D-49D9-BFEA-8DB1D8C3D1CF}" destId="{15CF48CB-A78F-4BF0-9B22-D720663CBA2A}" srcOrd="0" destOrd="0" presId="urn:microsoft.com/office/officeart/2008/layout/LinedList"/>
    <dgm:cxn modelId="{ACEA3C4E-3AE3-431B-87BE-8C62D744DD58}" srcId="{60487802-6357-4C66-8D90-CBDE40245C7E}" destId="{1C4F6D40-6350-4A6E-A410-A42600EDB07B}" srcOrd="0" destOrd="0" parTransId="{D8EC688D-60A0-47D5-9EC8-1F3D70AFCAC4}" sibTransId="{F839A679-B093-43A9-8E79-C365E9D5DD40}"/>
    <dgm:cxn modelId="{AA73DFDB-0114-49A2-9065-26F81C8442D6}" type="presOf" srcId="{FAC2705D-CA40-439E-A53C-73D9E4855F6E}" destId="{CB7C02ED-74E5-48A2-A4F9-487A33341548}" srcOrd="0" destOrd="0" presId="urn:microsoft.com/office/officeart/2008/layout/LinedList"/>
    <dgm:cxn modelId="{C0B222D1-FD93-4DA3-893A-970C66E40868}" srcId="{1C4F6D40-6350-4A6E-A410-A42600EDB07B}" destId="{8CB66E3B-5DAD-45A2-87C8-BDDB8ED59210}" srcOrd="5" destOrd="0" parTransId="{9C22AE93-A383-42CC-BCB9-D9B2AF5AD539}" sibTransId="{A114CFDF-4F09-41AC-B0CF-B074779DFD0D}"/>
    <dgm:cxn modelId="{9D7593F4-C273-4D20-A32B-9E838A09F57E}" type="presParOf" srcId="{7C95C3E7-63EF-45DB-834D-C9473E9D9A05}" destId="{6485F793-E72C-46AA-B645-BDC74E5D88CF}" srcOrd="0" destOrd="0" presId="urn:microsoft.com/office/officeart/2008/layout/LinedList"/>
    <dgm:cxn modelId="{C599DA09-7AA6-4066-AE18-D52CED915B4F}" type="presParOf" srcId="{7C95C3E7-63EF-45DB-834D-C9473E9D9A05}" destId="{27BBEF1A-E1AB-4D57-A483-7F54C35E8BD1}" srcOrd="1" destOrd="0" presId="urn:microsoft.com/office/officeart/2008/layout/LinedList"/>
    <dgm:cxn modelId="{1A61C210-8A61-42B9-9ACD-C5615761042C}" type="presParOf" srcId="{27BBEF1A-E1AB-4D57-A483-7F54C35E8BD1}" destId="{B0943917-391B-4927-8907-44A24CB6A988}" srcOrd="0" destOrd="0" presId="urn:microsoft.com/office/officeart/2008/layout/LinedList"/>
    <dgm:cxn modelId="{AF8AA321-3023-4C1B-8E7D-D553E955EE1A}" type="presParOf" srcId="{27BBEF1A-E1AB-4D57-A483-7F54C35E8BD1}" destId="{601C4CE9-6F16-4A98-A92A-E0939B1A6F50}" srcOrd="1" destOrd="0" presId="urn:microsoft.com/office/officeart/2008/layout/LinedList"/>
    <dgm:cxn modelId="{89068245-118F-4104-9770-2CD2737509D0}" type="presParOf" srcId="{601C4CE9-6F16-4A98-A92A-E0939B1A6F50}" destId="{C5AB2F06-8140-4D3C-A6EB-24B0FDCC0778}" srcOrd="0" destOrd="0" presId="urn:microsoft.com/office/officeart/2008/layout/LinedList"/>
    <dgm:cxn modelId="{010AD24F-FE12-4F26-AF13-A514E7C27663}" type="presParOf" srcId="{601C4CE9-6F16-4A98-A92A-E0939B1A6F50}" destId="{10389850-EDBE-47A7-BCE4-B046F6010378}" srcOrd="1" destOrd="0" presId="urn:microsoft.com/office/officeart/2008/layout/LinedList"/>
    <dgm:cxn modelId="{DDD6B0AD-A271-4D2B-B775-D37EC2A77FD0}" type="presParOf" srcId="{10389850-EDBE-47A7-BCE4-B046F6010378}" destId="{DE14F557-BAF6-4103-BDCE-6D2663B0D8E4}" srcOrd="0" destOrd="0" presId="urn:microsoft.com/office/officeart/2008/layout/LinedList"/>
    <dgm:cxn modelId="{E0921119-16F7-4E6B-BFB1-5B8452944E05}" type="presParOf" srcId="{10389850-EDBE-47A7-BCE4-B046F6010378}" destId="{04AF1196-CEE0-4764-A416-9D42A0C8C596}" srcOrd="1" destOrd="0" presId="urn:microsoft.com/office/officeart/2008/layout/LinedList"/>
    <dgm:cxn modelId="{CA62EC5B-FB0B-446F-900A-2968521670C6}" type="presParOf" srcId="{10389850-EDBE-47A7-BCE4-B046F6010378}" destId="{44C284FD-4383-4D30-8E47-8BCBE33C3329}" srcOrd="2" destOrd="0" presId="urn:microsoft.com/office/officeart/2008/layout/LinedList"/>
    <dgm:cxn modelId="{C8BC9F98-D252-4B39-A4C2-9D3924157398}" type="presParOf" srcId="{601C4CE9-6F16-4A98-A92A-E0939B1A6F50}" destId="{A5E275CB-BD1F-47AE-8967-297063CA65FB}" srcOrd="2" destOrd="0" presId="urn:microsoft.com/office/officeart/2008/layout/LinedList"/>
    <dgm:cxn modelId="{5AE16BAB-5209-4399-860E-630C0B2959B3}" type="presParOf" srcId="{601C4CE9-6F16-4A98-A92A-E0939B1A6F50}" destId="{3E05E028-705F-4DC8-BD93-4B54BF011607}" srcOrd="3" destOrd="0" presId="urn:microsoft.com/office/officeart/2008/layout/LinedList"/>
    <dgm:cxn modelId="{0DE85450-B5DA-4E4F-87DB-B205FD93CC95}" type="presParOf" srcId="{601C4CE9-6F16-4A98-A92A-E0939B1A6F50}" destId="{FCD750EA-DEED-4767-8335-EB5F14766C6F}" srcOrd="4" destOrd="0" presId="urn:microsoft.com/office/officeart/2008/layout/LinedList"/>
    <dgm:cxn modelId="{655544A6-0BF1-4D26-8C0C-D7D52F57F7DB}" type="presParOf" srcId="{FCD750EA-DEED-4767-8335-EB5F14766C6F}" destId="{C0B76CA1-1E4F-4BBA-AEE1-B728D0BDCA39}" srcOrd="0" destOrd="0" presId="urn:microsoft.com/office/officeart/2008/layout/LinedList"/>
    <dgm:cxn modelId="{A531D058-1826-4EBC-95DF-43AA3F9FA18A}" type="presParOf" srcId="{FCD750EA-DEED-4767-8335-EB5F14766C6F}" destId="{5E19CA11-3653-4CB1-B3DA-EE5D7666FDD2}" srcOrd="1" destOrd="0" presId="urn:microsoft.com/office/officeart/2008/layout/LinedList"/>
    <dgm:cxn modelId="{1BE8AED9-9298-44A1-85A5-F5288E34DC65}" type="presParOf" srcId="{FCD750EA-DEED-4767-8335-EB5F14766C6F}" destId="{9CA51BD9-C26F-4102-932F-C2FD7C55D58A}" srcOrd="2" destOrd="0" presId="urn:microsoft.com/office/officeart/2008/layout/LinedList"/>
    <dgm:cxn modelId="{D16B46F6-60C7-45A0-A271-5F9CCFBE0ECE}" type="presParOf" srcId="{601C4CE9-6F16-4A98-A92A-E0939B1A6F50}" destId="{0AD43368-34AA-45D7-8276-686008FDB0F6}" srcOrd="5" destOrd="0" presId="urn:microsoft.com/office/officeart/2008/layout/LinedList"/>
    <dgm:cxn modelId="{9DACE663-F318-4542-BD77-59FC15AB1016}" type="presParOf" srcId="{601C4CE9-6F16-4A98-A92A-E0939B1A6F50}" destId="{D225DBF5-0BBB-4574-9E46-1F3BF968F09F}" srcOrd="6" destOrd="0" presId="urn:microsoft.com/office/officeart/2008/layout/LinedList"/>
    <dgm:cxn modelId="{152344A2-A2C3-469B-960B-6BE862FAC077}" type="presParOf" srcId="{601C4CE9-6F16-4A98-A92A-E0939B1A6F50}" destId="{0D678262-D7F5-4B52-9EF8-53F9D93DF2C8}" srcOrd="7" destOrd="0" presId="urn:microsoft.com/office/officeart/2008/layout/LinedList"/>
    <dgm:cxn modelId="{D7100C5D-0DDD-44E6-93BF-FD96C285AFA1}" type="presParOf" srcId="{0D678262-D7F5-4B52-9EF8-53F9D93DF2C8}" destId="{982B1F58-3C2E-4A79-A6DE-5F4DFDD6089D}" srcOrd="0" destOrd="0" presId="urn:microsoft.com/office/officeart/2008/layout/LinedList"/>
    <dgm:cxn modelId="{ADA92EEA-EA56-4587-A0E4-74C205B6F19A}" type="presParOf" srcId="{0D678262-D7F5-4B52-9EF8-53F9D93DF2C8}" destId="{15CF48CB-A78F-4BF0-9B22-D720663CBA2A}" srcOrd="1" destOrd="0" presId="urn:microsoft.com/office/officeart/2008/layout/LinedList"/>
    <dgm:cxn modelId="{59E6EB4D-FDA5-4EF3-B926-78CC8B2FDB33}" type="presParOf" srcId="{0D678262-D7F5-4B52-9EF8-53F9D93DF2C8}" destId="{F956F87D-85E3-480E-A493-3B0CA3DD5F88}" srcOrd="2" destOrd="0" presId="urn:microsoft.com/office/officeart/2008/layout/LinedList"/>
    <dgm:cxn modelId="{12087DE2-5F04-45F7-BD1E-6A6344713A43}" type="presParOf" srcId="{601C4CE9-6F16-4A98-A92A-E0939B1A6F50}" destId="{005B5E3C-2A74-4812-93F9-DB60839D6AC5}" srcOrd="8" destOrd="0" presId="urn:microsoft.com/office/officeart/2008/layout/LinedList"/>
    <dgm:cxn modelId="{2DFD6DFB-4E4F-4BE9-B445-C28BA91154BE}" type="presParOf" srcId="{601C4CE9-6F16-4A98-A92A-E0939B1A6F50}" destId="{1D467221-B9A9-4A3C-B8FD-A59D3E9249EB}" srcOrd="9" destOrd="0" presId="urn:microsoft.com/office/officeart/2008/layout/LinedList"/>
    <dgm:cxn modelId="{15145948-175E-48C9-AE47-E070674D35A3}" type="presParOf" srcId="{601C4CE9-6F16-4A98-A92A-E0939B1A6F50}" destId="{EE912214-6D06-4921-BABF-F15EFAAD0CEC}" srcOrd="10" destOrd="0" presId="urn:microsoft.com/office/officeart/2008/layout/LinedList"/>
    <dgm:cxn modelId="{358F0CD4-6424-4F2F-A0C8-7DE0F2686DD5}" type="presParOf" srcId="{EE912214-6D06-4921-BABF-F15EFAAD0CEC}" destId="{707A906A-2C7D-411E-BC59-CEA58647CEFD}" srcOrd="0" destOrd="0" presId="urn:microsoft.com/office/officeart/2008/layout/LinedList"/>
    <dgm:cxn modelId="{D07A27BC-B045-430E-8C78-2E98EB3C71D9}" type="presParOf" srcId="{EE912214-6D06-4921-BABF-F15EFAAD0CEC}" destId="{03DA1A1D-1A0E-4032-9869-59F45220259D}" srcOrd="1" destOrd="0" presId="urn:microsoft.com/office/officeart/2008/layout/LinedList"/>
    <dgm:cxn modelId="{CCFEAF39-843B-4AE1-A2CB-5585035EB33B}" type="presParOf" srcId="{EE912214-6D06-4921-BABF-F15EFAAD0CEC}" destId="{2D320CA7-EB69-4A91-B424-07DEDEC901D7}" srcOrd="2" destOrd="0" presId="urn:microsoft.com/office/officeart/2008/layout/LinedList"/>
    <dgm:cxn modelId="{2D711990-65A6-43FB-8D5C-0D5208F20AAA}" type="presParOf" srcId="{601C4CE9-6F16-4A98-A92A-E0939B1A6F50}" destId="{983FF91E-1EBE-4810-ABCA-FBCE0A26D892}" srcOrd="11" destOrd="0" presId="urn:microsoft.com/office/officeart/2008/layout/LinedList"/>
    <dgm:cxn modelId="{0AFC853D-8A46-4159-820A-154FCCD040DA}" type="presParOf" srcId="{601C4CE9-6F16-4A98-A92A-E0939B1A6F50}" destId="{33F66E03-D74A-4110-B1ED-71A3D67B5764}" srcOrd="12" destOrd="0" presId="urn:microsoft.com/office/officeart/2008/layout/LinedList"/>
    <dgm:cxn modelId="{1B3594A1-1D7E-408D-BB6A-275736E8BEAE}" type="presParOf" srcId="{601C4CE9-6F16-4A98-A92A-E0939B1A6F50}" destId="{A42F0CB5-A147-4861-988F-AA901EC3C053}" srcOrd="13" destOrd="0" presId="urn:microsoft.com/office/officeart/2008/layout/LinedList"/>
    <dgm:cxn modelId="{1A17F2B4-F47D-49B1-B366-B5ABC42435ED}" type="presParOf" srcId="{A42F0CB5-A147-4861-988F-AA901EC3C053}" destId="{2184D7AE-4B57-4F9C-A9DB-7E6B233FB31E}" srcOrd="0" destOrd="0" presId="urn:microsoft.com/office/officeart/2008/layout/LinedList"/>
    <dgm:cxn modelId="{45F218D3-20E9-4684-85F3-C0F291A2FA3A}" type="presParOf" srcId="{A42F0CB5-A147-4861-988F-AA901EC3C053}" destId="{CB7C02ED-74E5-48A2-A4F9-487A33341548}" srcOrd="1" destOrd="0" presId="urn:microsoft.com/office/officeart/2008/layout/LinedList"/>
    <dgm:cxn modelId="{CD15F8BF-76BF-4BE9-AFCB-0B8BA649A0DE}" type="presParOf" srcId="{A42F0CB5-A147-4861-988F-AA901EC3C053}" destId="{7741016F-008E-4A90-98DF-483A923A5C2F}" srcOrd="2" destOrd="0" presId="urn:microsoft.com/office/officeart/2008/layout/LinedList"/>
    <dgm:cxn modelId="{14A2BEE4-BC5D-4D88-927D-F287B279D25A}" type="presParOf" srcId="{601C4CE9-6F16-4A98-A92A-E0939B1A6F50}" destId="{17158E53-3A58-44CD-BB1C-0ADD57103340}" srcOrd="14" destOrd="0" presId="urn:microsoft.com/office/officeart/2008/layout/LinedList"/>
    <dgm:cxn modelId="{88AB2AC8-C041-42D1-9264-04E5C7312DF1}" type="presParOf" srcId="{601C4CE9-6F16-4A98-A92A-E0939B1A6F50}" destId="{8F31F3F2-AE1C-4885-8A4C-624A7B0E2053}" srcOrd="15" destOrd="0" presId="urn:microsoft.com/office/officeart/2008/layout/LinedList"/>
    <dgm:cxn modelId="{04B6D326-0283-42AD-98DE-05BD04764EFE}" type="presParOf" srcId="{601C4CE9-6F16-4A98-A92A-E0939B1A6F50}" destId="{D0D59F64-70DE-4D41-98A9-78B17D6A8E64}" srcOrd="16" destOrd="0" presId="urn:microsoft.com/office/officeart/2008/layout/LinedList"/>
    <dgm:cxn modelId="{62D23CEB-2EE2-442A-8414-4E6FA5108EBD}" type="presParOf" srcId="{D0D59F64-70DE-4D41-98A9-78B17D6A8E64}" destId="{1D6110F7-1031-4B37-BB83-1838B77F307F}" srcOrd="0" destOrd="0" presId="urn:microsoft.com/office/officeart/2008/layout/LinedList"/>
    <dgm:cxn modelId="{79E17098-589C-4185-ACF3-89261F3E633D}" type="presParOf" srcId="{D0D59F64-70DE-4D41-98A9-78B17D6A8E64}" destId="{71AC462C-3147-47E9-ABC0-DD4C3B379996}" srcOrd="1" destOrd="0" presId="urn:microsoft.com/office/officeart/2008/layout/LinedList"/>
    <dgm:cxn modelId="{379ACCC7-8391-47F4-A2B4-0F2A5ED0BF12}" type="presParOf" srcId="{D0D59F64-70DE-4D41-98A9-78B17D6A8E64}" destId="{17D3081E-7235-4313-B22C-26AE90839FBC}" srcOrd="2" destOrd="0" presId="urn:microsoft.com/office/officeart/2008/layout/LinedList"/>
    <dgm:cxn modelId="{F910A007-3F9D-4454-A4FD-B0C029B6430D}" type="presParOf" srcId="{601C4CE9-6F16-4A98-A92A-E0939B1A6F50}" destId="{0774CF08-E73A-47FB-9516-CC31343A9030}" srcOrd="17" destOrd="0" presId="urn:microsoft.com/office/officeart/2008/layout/LinedList"/>
    <dgm:cxn modelId="{5A0CC610-E63C-4D1C-BAB0-D7790A711844}" type="presParOf" srcId="{601C4CE9-6F16-4A98-A92A-E0939B1A6F50}" destId="{1F511A4A-5370-4D5B-9F07-98FF02584319}" srcOrd="18" destOrd="0" presId="urn:microsoft.com/office/officeart/2008/layout/LinedList"/>
    <dgm:cxn modelId="{0DA721E4-3BF3-46C4-827B-0327ECC7E2DC}" type="presParOf" srcId="{601C4CE9-6F16-4A98-A92A-E0939B1A6F50}" destId="{B7363770-F679-4EA2-A3E0-B64501EC8651}" srcOrd="19" destOrd="0" presId="urn:microsoft.com/office/officeart/2008/layout/LinedList"/>
    <dgm:cxn modelId="{E5DD3AAA-8D1B-42A9-9A20-42BE3CFBE8C4}" type="presParOf" srcId="{B7363770-F679-4EA2-A3E0-B64501EC8651}" destId="{637780C2-605F-41A1-810B-172E91FC88C8}" srcOrd="0" destOrd="0" presId="urn:microsoft.com/office/officeart/2008/layout/LinedList"/>
    <dgm:cxn modelId="{95BA4646-7375-436A-9823-C7A9E576E551}" type="presParOf" srcId="{B7363770-F679-4EA2-A3E0-B64501EC8651}" destId="{61B773D2-4606-4B42-BF16-C227FA6C60F0}" srcOrd="1" destOrd="0" presId="urn:microsoft.com/office/officeart/2008/layout/LinedList"/>
    <dgm:cxn modelId="{7E67E471-78DE-4E9E-86D9-7EC249967145}" type="presParOf" srcId="{B7363770-F679-4EA2-A3E0-B64501EC8651}" destId="{059B5C0F-EE91-44DD-B94D-07C6F36E98D8}" srcOrd="2" destOrd="0" presId="urn:microsoft.com/office/officeart/2008/layout/LinedList"/>
    <dgm:cxn modelId="{664783A5-A62E-445B-81CB-9FA7E1782127}" type="presParOf" srcId="{601C4CE9-6F16-4A98-A92A-E0939B1A6F50}" destId="{32301D76-181D-41C6-86C5-9C1D33661422}" srcOrd="20" destOrd="0" presId="urn:microsoft.com/office/officeart/2008/layout/LinedList"/>
    <dgm:cxn modelId="{23AD324A-57A2-4C7A-ADD7-26F4B1668E79}" type="presParOf" srcId="{601C4CE9-6F16-4A98-A92A-E0939B1A6F50}" destId="{2DA02010-78EA-4C4E-AD58-976AF9E49ED5}" srcOrd="2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487802-6357-4C66-8D90-CBDE40245C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BDA6B4D-CBF6-4FD0-BB7F-67A5F3853BFB}">
      <dgm:prSet/>
      <dgm:spPr/>
      <dgm:t>
        <a:bodyPr vert="vert270"/>
        <a:lstStyle/>
        <a:p>
          <a:pPr algn="ctr"/>
          <a:r>
            <a:rPr lang="en-US" b="1" dirty="0" smtClean="0"/>
            <a:t>Chapter 15</a:t>
          </a:r>
          <a:endParaRPr lang="en-US" dirty="0"/>
        </a:p>
      </dgm:t>
    </dgm:pt>
    <dgm:pt modelId="{E3B0C982-C988-4CDA-A3D4-EE2C2938A711}" type="parTrans" cxnId="{8F8729A7-D7F6-4C66-A8B4-B8A78BE2D356}">
      <dgm:prSet/>
      <dgm:spPr/>
      <dgm:t>
        <a:bodyPr/>
        <a:lstStyle/>
        <a:p>
          <a:endParaRPr lang="en-US"/>
        </a:p>
      </dgm:t>
    </dgm:pt>
    <dgm:pt modelId="{AC0B1CA4-1710-455A-A08A-FAEB3CF8F549}" type="sibTrans" cxnId="{8F8729A7-D7F6-4C66-A8B4-B8A78BE2D356}">
      <dgm:prSet/>
      <dgm:spPr/>
      <dgm:t>
        <a:bodyPr/>
        <a:lstStyle/>
        <a:p>
          <a:endParaRPr lang="en-US"/>
        </a:p>
      </dgm:t>
    </dgm:pt>
    <dgm:pt modelId="{188C62BB-BE67-4164-A2F3-B5531B223268}">
      <dgm:prSet/>
      <dgm:spPr/>
      <dgm:t>
        <a:bodyPr/>
        <a:lstStyle/>
        <a:p>
          <a:r>
            <a:rPr lang="en-US" b="1" dirty="0" smtClean="0">
              <a:hlinkClick xmlns:r="http://schemas.openxmlformats.org/officeDocument/2006/relationships" r:id="rId1" action="ppaction://hlinksldjump"/>
            </a:rPr>
            <a:t>What is lean and Just-in-time? (p435)</a:t>
          </a:r>
          <a:endParaRPr lang="en-US" dirty="0"/>
        </a:p>
      </dgm:t>
    </dgm:pt>
    <dgm:pt modelId="{66EB154D-785D-4F71-A134-94FC29FA2336}" type="parTrans" cxnId="{E522060C-9122-4FFE-8E8C-1498FB6BCD80}">
      <dgm:prSet/>
      <dgm:spPr/>
      <dgm:t>
        <a:bodyPr/>
        <a:lstStyle/>
        <a:p>
          <a:endParaRPr lang="en-US"/>
        </a:p>
      </dgm:t>
    </dgm:pt>
    <dgm:pt modelId="{18C615F6-2C72-4756-978B-7AD5D79A58CD}" type="sibTrans" cxnId="{E522060C-9122-4FFE-8E8C-1498FB6BCD80}">
      <dgm:prSet/>
      <dgm:spPr/>
      <dgm:t>
        <a:bodyPr/>
        <a:lstStyle/>
        <a:p>
          <a:endParaRPr lang="en-US"/>
        </a:p>
      </dgm:t>
    </dgm:pt>
    <dgm:pt modelId="{28A4A772-EBF6-4E6F-8524-CFDA36F8ED3A}">
      <dgm:prSet/>
      <dgm:spPr/>
      <dgm:t>
        <a:bodyPr/>
        <a:lstStyle/>
        <a:p>
          <a:r>
            <a:rPr lang="en-US" b="1" dirty="0" smtClean="0">
              <a:hlinkClick xmlns:r="http://schemas.openxmlformats.org/officeDocument/2006/relationships" r:id="rId2" action="ppaction://hlinksldjump"/>
            </a:rPr>
            <a:t>The lean philosophy (p438)</a:t>
          </a:r>
          <a:endParaRPr lang="en-US" dirty="0"/>
        </a:p>
      </dgm:t>
    </dgm:pt>
    <dgm:pt modelId="{43D3F045-9F4C-4DA7-BD8F-6CAAFDA241A1}" type="parTrans" cxnId="{D537F4E6-444E-436D-9817-BF257CDA2FEA}">
      <dgm:prSet/>
      <dgm:spPr/>
      <dgm:t>
        <a:bodyPr/>
        <a:lstStyle/>
        <a:p>
          <a:endParaRPr lang="en-US"/>
        </a:p>
      </dgm:t>
    </dgm:pt>
    <dgm:pt modelId="{022773BA-7199-4782-BAEC-20F90C5344CF}" type="sibTrans" cxnId="{D537F4E6-444E-436D-9817-BF257CDA2FEA}">
      <dgm:prSet/>
      <dgm:spPr/>
      <dgm:t>
        <a:bodyPr/>
        <a:lstStyle/>
        <a:p>
          <a:endParaRPr lang="en-US"/>
        </a:p>
      </dgm:t>
    </dgm:pt>
    <dgm:pt modelId="{AB34A1A9-C6AF-4801-A744-F9512290DFCF}">
      <dgm:prSet/>
      <dgm:spPr/>
      <dgm:t>
        <a:bodyPr/>
        <a:lstStyle/>
        <a:p>
          <a:r>
            <a:rPr lang="en-US" b="1" dirty="0" smtClean="0">
              <a:hlinkClick xmlns:r="http://schemas.openxmlformats.org/officeDocument/2006/relationships" r:id="rId3" action="ppaction://hlinksldjump"/>
            </a:rPr>
            <a:t>JIT techniques (p443)</a:t>
          </a:r>
          <a:endParaRPr lang="en-US" dirty="0"/>
        </a:p>
      </dgm:t>
    </dgm:pt>
    <dgm:pt modelId="{498ACE5B-1BB0-402E-B51C-576D10ED46F3}" type="parTrans" cxnId="{F908374E-583C-4D81-9D0C-8F6559E82ADF}">
      <dgm:prSet/>
      <dgm:spPr/>
      <dgm:t>
        <a:bodyPr/>
        <a:lstStyle/>
        <a:p>
          <a:endParaRPr lang="en-US"/>
        </a:p>
      </dgm:t>
    </dgm:pt>
    <dgm:pt modelId="{E83567C6-632F-4F4D-8219-AB9EC6BFAF68}" type="sibTrans" cxnId="{F908374E-583C-4D81-9D0C-8F6559E82ADF}">
      <dgm:prSet/>
      <dgm:spPr/>
      <dgm:t>
        <a:bodyPr/>
        <a:lstStyle/>
        <a:p>
          <a:endParaRPr lang="en-US"/>
        </a:p>
      </dgm:t>
    </dgm:pt>
    <dgm:pt modelId="{C590418B-85AD-4082-921D-DCC13BBB4D07}">
      <dgm:prSet/>
      <dgm:spPr/>
      <dgm:t>
        <a:bodyPr/>
        <a:lstStyle/>
        <a:p>
          <a:r>
            <a:rPr lang="en-US" b="1" dirty="0" smtClean="0">
              <a:hlinkClick xmlns:r="http://schemas.openxmlformats.org/officeDocument/2006/relationships" r:id="rId4" action="ppaction://hlinksldjump"/>
            </a:rPr>
            <a:t>JIT planning and control (p448)</a:t>
          </a:r>
          <a:endParaRPr lang="en-US" dirty="0"/>
        </a:p>
      </dgm:t>
    </dgm:pt>
    <dgm:pt modelId="{D09B026E-275D-477A-95BB-DA291238AEFE}" type="parTrans" cxnId="{FF8E5BB4-42FB-4389-A9D2-39EC0EFF7823}">
      <dgm:prSet/>
      <dgm:spPr/>
      <dgm:t>
        <a:bodyPr/>
        <a:lstStyle/>
        <a:p>
          <a:endParaRPr lang="en-US"/>
        </a:p>
      </dgm:t>
    </dgm:pt>
    <dgm:pt modelId="{09298949-79DE-4071-B199-97DAA72FC24E}" type="sibTrans" cxnId="{FF8E5BB4-42FB-4389-A9D2-39EC0EFF7823}">
      <dgm:prSet/>
      <dgm:spPr/>
      <dgm:t>
        <a:bodyPr/>
        <a:lstStyle/>
        <a:p>
          <a:endParaRPr lang="en-US"/>
        </a:p>
      </dgm:t>
    </dgm:pt>
    <dgm:pt modelId="{2F36B79E-0307-489F-B368-83C1568AEDBC}">
      <dgm:prSet/>
      <dgm:spPr/>
      <dgm:t>
        <a:bodyPr/>
        <a:lstStyle/>
        <a:p>
          <a:r>
            <a:rPr lang="en-US" b="1" dirty="0" smtClean="0">
              <a:hlinkClick xmlns:r="http://schemas.openxmlformats.org/officeDocument/2006/relationships" r:id="rId5" action="ppaction://hlinksldjump"/>
            </a:rPr>
            <a:t>JIT in service operations (p452)</a:t>
          </a:r>
          <a:endParaRPr lang="en-US" dirty="0"/>
        </a:p>
      </dgm:t>
    </dgm:pt>
    <dgm:pt modelId="{446FD3CF-65F4-498F-A862-A372265CD5DD}" type="parTrans" cxnId="{3F510B94-0531-426A-B74D-4EAC621EC236}">
      <dgm:prSet/>
      <dgm:spPr/>
      <dgm:t>
        <a:bodyPr/>
        <a:lstStyle/>
        <a:p>
          <a:endParaRPr lang="en-US"/>
        </a:p>
      </dgm:t>
    </dgm:pt>
    <dgm:pt modelId="{C9D6AB73-44A3-4666-AD41-2541A28F718D}" type="sibTrans" cxnId="{3F510B94-0531-426A-B74D-4EAC621EC236}">
      <dgm:prSet/>
      <dgm:spPr/>
      <dgm:t>
        <a:bodyPr/>
        <a:lstStyle/>
        <a:p>
          <a:endParaRPr lang="en-US"/>
        </a:p>
      </dgm:t>
    </dgm:pt>
    <dgm:pt modelId="{9C85B334-04DD-4D89-AD18-4D0D25990E36}">
      <dgm:prSet/>
      <dgm:spPr/>
      <dgm:t>
        <a:bodyPr/>
        <a:lstStyle/>
        <a:p>
          <a:r>
            <a:rPr lang="en-US" b="1" dirty="0" smtClean="0">
              <a:hlinkClick xmlns:r="http://schemas.openxmlformats.org/officeDocument/2006/relationships" r:id="rId6" action="ppaction://hlinksldjump"/>
            </a:rPr>
            <a:t>JIT and MRP (p453)</a:t>
          </a:r>
          <a:endParaRPr lang="en-US" dirty="0"/>
        </a:p>
      </dgm:t>
    </dgm:pt>
    <dgm:pt modelId="{D0AFE2BA-D13C-4E88-9392-C59CC657E075}" type="parTrans" cxnId="{B9926D70-E9F9-4243-B8E3-4BE652700381}">
      <dgm:prSet/>
      <dgm:spPr/>
      <dgm:t>
        <a:bodyPr/>
        <a:lstStyle/>
        <a:p>
          <a:endParaRPr lang="en-US"/>
        </a:p>
      </dgm:t>
    </dgm:pt>
    <dgm:pt modelId="{5DB8748E-C408-4A99-AADA-C8B4A2836B01}" type="sibTrans" cxnId="{B9926D70-E9F9-4243-B8E3-4BE652700381}">
      <dgm:prSet/>
      <dgm:spPr/>
      <dgm:t>
        <a:bodyPr/>
        <a:lstStyle/>
        <a:p>
          <a:endParaRPr lang="en-US"/>
        </a:p>
      </dgm:t>
    </dgm:pt>
    <dgm:pt modelId="{FF6A5147-AB5D-4ED0-9A3F-465986DB68C3}">
      <dgm:prSet/>
      <dgm:spPr/>
      <dgm:t>
        <a:bodyPr/>
        <a:lstStyle/>
        <a:p>
          <a:r>
            <a:rPr lang="en-US" b="1" dirty="0" smtClean="0"/>
            <a:t>Summary (p456)</a:t>
          </a:r>
          <a:endParaRPr lang="en-US" b="1" dirty="0"/>
        </a:p>
      </dgm:t>
    </dgm:pt>
    <dgm:pt modelId="{A070E915-1806-482A-BAB0-10A50B19ED8D}" type="parTrans" cxnId="{87FD453A-1F2B-4FD2-A67A-046906C99004}">
      <dgm:prSet/>
      <dgm:spPr/>
      <dgm:t>
        <a:bodyPr/>
        <a:lstStyle/>
        <a:p>
          <a:endParaRPr lang="en-US"/>
        </a:p>
      </dgm:t>
    </dgm:pt>
    <dgm:pt modelId="{F02F8E2C-6D89-428B-B5A1-9427EAF6FF9B}" type="sibTrans" cxnId="{87FD453A-1F2B-4FD2-A67A-046906C99004}">
      <dgm:prSet/>
      <dgm:spPr/>
      <dgm:t>
        <a:bodyPr/>
        <a:lstStyle/>
        <a:p>
          <a:endParaRPr lang="en-US"/>
        </a:p>
      </dgm:t>
    </dgm:pt>
    <dgm:pt modelId="{7C95C3E7-63EF-45DB-834D-C9473E9D9A05}" type="pres">
      <dgm:prSet presAssocID="{60487802-6357-4C66-8D90-CBDE40245C7E}" presName="vert0" presStyleCnt="0">
        <dgm:presLayoutVars>
          <dgm:dir/>
          <dgm:animOne val="branch"/>
          <dgm:animLvl val="lvl"/>
        </dgm:presLayoutVars>
      </dgm:prSet>
      <dgm:spPr/>
      <dgm:t>
        <a:bodyPr/>
        <a:lstStyle/>
        <a:p>
          <a:endParaRPr lang="en-US"/>
        </a:p>
      </dgm:t>
    </dgm:pt>
    <dgm:pt modelId="{D97B3B87-98CA-4450-B450-304DE0894070}" type="pres">
      <dgm:prSet presAssocID="{DBDA6B4D-CBF6-4FD0-BB7F-67A5F3853BFB}" presName="thickLine" presStyleLbl="alignNode1" presStyleIdx="0" presStyleCnt="1"/>
      <dgm:spPr/>
    </dgm:pt>
    <dgm:pt modelId="{82E4572F-1FC9-44C8-9112-90E19584104D}" type="pres">
      <dgm:prSet presAssocID="{DBDA6B4D-CBF6-4FD0-BB7F-67A5F3853BFB}" presName="horz1" presStyleCnt="0"/>
      <dgm:spPr/>
    </dgm:pt>
    <dgm:pt modelId="{641997B1-2D69-43F4-858D-A3E740DF3EEE}" type="pres">
      <dgm:prSet presAssocID="{DBDA6B4D-CBF6-4FD0-BB7F-67A5F3853BFB}" presName="tx1" presStyleLbl="revTx" presStyleIdx="0" presStyleCnt="8"/>
      <dgm:spPr/>
      <dgm:t>
        <a:bodyPr/>
        <a:lstStyle/>
        <a:p>
          <a:endParaRPr lang="en-US"/>
        </a:p>
      </dgm:t>
    </dgm:pt>
    <dgm:pt modelId="{671FE408-2218-4C2D-8A2E-6745B0EC19DE}" type="pres">
      <dgm:prSet presAssocID="{DBDA6B4D-CBF6-4FD0-BB7F-67A5F3853BFB}" presName="vert1" presStyleCnt="0"/>
      <dgm:spPr/>
    </dgm:pt>
    <dgm:pt modelId="{720919EC-D9F7-410A-9833-6504A4856819}" type="pres">
      <dgm:prSet presAssocID="{188C62BB-BE67-4164-A2F3-B5531B223268}" presName="vertSpace2a" presStyleCnt="0"/>
      <dgm:spPr/>
    </dgm:pt>
    <dgm:pt modelId="{7D7C6819-85CC-4E04-A84E-7F3F1CE41483}" type="pres">
      <dgm:prSet presAssocID="{188C62BB-BE67-4164-A2F3-B5531B223268}" presName="horz2" presStyleCnt="0"/>
      <dgm:spPr/>
    </dgm:pt>
    <dgm:pt modelId="{FB36034A-67EF-4970-8E49-13CAD4E1513A}" type="pres">
      <dgm:prSet presAssocID="{188C62BB-BE67-4164-A2F3-B5531B223268}" presName="horzSpace2" presStyleCnt="0"/>
      <dgm:spPr/>
    </dgm:pt>
    <dgm:pt modelId="{1E0AD4B7-F9BA-476F-AE45-F9666525143C}" type="pres">
      <dgm:prSet presAssocID="{188C62BB-BE67-4164-A2F3-B5531B223268}" presName="tx2" presStyleLbl="revTx" presStyleIdx="1" presStyleCnt="8"/>
      <dgm:spPr/>
      <dgm:t>
        <a:bodyPr/>
        <a:lstStyle/>
        <a:p>
          <a:endParaRPr lang="en-US"/>
        </a:p>
      </dgm:t>
    </dgm:pt>
    <dgm:pt modelId="{286BC988-F215-4543-8E18-3FCA172D34C9}" type="pres">
      <dgm:prSet presAssocID="{188C62BB-BE67-4164-A2F3-B5531B223268}" presName="vert2" presStyleCnt="0"/>
      <dgm:spPr/>
    </dgm:pt>
    <dgm:pt modelId="{E62E1635-2589-4601-806C-669C327EC75A}" type="pres">
      <dgm:prSet presAssocID="{188C62BB-BE67-4164-A2F3-B5531B223268}" presName="thinLine2b" presStyleLbl="callout" presStyleIdx="0" presStyleCnt="7"/>
      <dgm:spPr/>
    </dgm:pt>
    <dgm:pt modelId="{5C3096EE-AFDF-432C-AC66-48467844B958}" type="pres">
      <dgm:prSet presAssocID="{188C62BB-BE67-4164-A2F3-B5531B223268}" presName="vertSpace2b" presStyleCnt="0"/>
      <dgm:spPr/>
    </dgm:pt>
    <dgm:pt modelId="{49148AB3-D955-4954-8005-940B6B412C77}" type="pres">
      <dgm:prSet presAssocID="{28A4A772-EBF6-4E6F-8524-CFDA36F8ED3A}" presName="horz2" presStyleCnt="0"/>
      <dgm:spPr/>
    </dgm:pt>
    <dgm:pt modelId="{C73880BC-A165-416B-B15D-CD0F282401F7}" type="pres">
      <dgm:prSet presAssocID="{28A4A772-EBF6-4E6F-8524-CFDA36F8ED3A}" presName="horzSpace2" presStyleCnt="0"/>
      <dgm:spPr/>
    </dgm:pt>
    <dgm:pt modelId="{BF44808C-9ACA-4912-82A4-9ED59F156BDC}" type="pres">
      <dgm:prSet presAssocID="{28A4A772-EBF6-4E6F-8524-CFDA36F8ED3A}" presName="tx2" presStyleLbl="revTx" presStyleIdx="2" presStyleCnt="8"/>
      <dgm:spPr/>
      <dgm:t>
        <a:bodyPr/>
        <a:lstStyle/>
        <a:p>
          <a:endParaRPr lang="en-US"/>
        </a:p>
      </dgm:t>
    </dgm:pt>
    <dgm:pt modelId="{3E29E995-FA95-498E-9761-C49DFDC86008}" type="pres">
      <dgm:prSet presAssocID="{28A4A772-EBF6-4E6F-8524-CFDA36F8ED3A}" presName="vert2" presStyleCnt="0"/>
      <dgm:spPr/>
    </dgm:pt>
    <dgm:pt modelId="{28295DF5-9622-490C-8D3F-C443BA01DD5C}" type="pres">
      <dgm:prSet presAssocID="{28A4A772-EBF6-4E6F-8524-CFDA36F8ED3A}" presName="thinLine2b" presStyleLbl="callout" presStyleIdx="1" presStyleCnt="7"/>
      <dgm:spPr/>
    </dgm:pt>
    <dgm:pt modelId="{91A9E372-16FD-446B-9D66-3522BA313C32}" type="pres">
      <dgm:prSet presAssocID="{28A4A772-EBF6-4E6F-8524-CFDA36F8ED3A}" presName="vertSpace2b" presStyleCnt="0"/>
      <dgm:spPr/>
    </dgm:pt>
    <dgm:pt modelId="{468836F7-4F2D-4851-B283-59E3253DC641}" type="pres">
      <dgm:prSet presAssocID="{AB34A1A9-C6AF-4801-A744-F9512290DFCF}" presName="horz2" presStyleCnt="0"/>
      <dgm:spPr/>
    </dgm:pt>
    <dgm:pt modelId="{95A96417-34F2-47B0-B68C-30B3BA59B509}" type="pres">
      <dgm:prSet presAssocID="{AB34A1A9-C6AF-4801-A744-F9512290DFCF}" presName="horzSpace2" presStyleCnt="0"/>
      <dgm:spPr/>
    </dgm:pt>
    <dgm:pt modelId="{76FD1743-1C17-4066-A4A1-1E0261AF5ACD}" type="pres">
      <dgm:prSet presAssocID="{AB34A1A9-C6AF-4801-A744-F9512290DFCF}" presName="tx2" presStyleLbl="revTx" presStyleIdx="3" presStyleCnt="8"/>
      <dgm:spPr/>
      <dgm:t>
        <a:bodyPr/>
        <a:lstStyle/>
        <a:p>
          <a:endParaRPr lang="en-US"/>
        </a:p>
      </dgm:t>
    </dgm:pt>
    <dgm:pt modelId="{FB79D0D4-6101-42A4-9DB6-092536215305}" type="pres">
      <dgm:prSet presAssocID="{AB34A1A9-C6AF-4801-A744-F9512290DFCF}" presName="vert2" presStyleCnt="0"/>
      <dgm:spPr/>
    </dgm:pt>
    <dgm:pt modelId="{D7126243-24B9-4D2E-8E36-0DCEB4FBB8F1}" type="pres">
      <dgm:prSet presAssocID="{AB34A1A9-C6AF-4801-A744-F9512290DFCF}" presName="thinLine2b" presStyleLbl="callout" presStyleIdx="2" presStyleCnt="7"/>
      <dgm:spPr/>
    </dgm:pt>
    <dgm:pt modelId="{9D51C6C9-EB20-4A37-B8F2-EEB9F1B51C4C}" type="pres">
      <dgm:prSet presAssocID="{AB34A1A9-C6AF-4801-A744-F9512290DFCF}" presName="vertSpace2b" presStyleCnt="0"/>
      <dgm:spPr/>
    </dgm:pt>
    <dgm:pt modelId="{C2F277E3-54F5-496B-8A56-8FCF38E12E8B}" type="pres">
      <dgm:prSet presAssocID="{C590418B-85AD-4082-921D-DCC13BBB4D07}" presName="horz2" presStyleCnt="0"/>
      <dgm:spPr/>
    </dgm:pt>
    <dgm:pt modelId="{2FC4BD0B-75F2-4B03-BE64-2B16CCD1E2C3}" type="pres">
      <dgm:prSet presAssocID="{C590418B-85AD-4082-921D-DCC13BBB4D07}" presName="horzSpace2" presStyleCnt="0"/>
      <dgm:spPr/>
    </dgm:pt>
    <dgm:pt modelId="{1CD2028E-2771-4457-8295-64112ECDFA82}" type="pres">
      <dgm:prSet presAssocID="{C590418B-85AD-4082-921D-DCC13BBB4D07}" presName="tx2" presStyleLbl="revTx" presStyleIdx="4" presStyleCnt="8"/>
      <dgm:spPr/>
      <dgm:t>
        <a:bodyPr/>
        <a:lstStyle/>
        <a:p>
          <a:endParaRPr lang="en-US"/>
        </a:p>
      </dgm:t>
    </dgm:pt>
    <dgm:pt modelId="{A5D0C8EF-6639-4CF5-BA9B-5E8DA0085537}" type="pres">
      <dgm:prSet presAssocID="{C590418B-85AD-4082-921D-DCC13BBB4D07}" presName="vert2" presStyleCnt="0"/>
      <dgm:spPr/>
    </dgm:pt>
    <dgm:pt modelId="{08D98FBB-B65B-4C0B-B234-96D89E7F22D8}" type="pres">
      <dgm:prSet presAssocID="{C590418B-85AD-4082-921D-DCC13BBB4D07}" presName="thinLine2b" presStyleLbl="callout" presStyleIdx="3" presStyleCnt="7"/>
      <dgm:spPr/>
    </dgm:pt>
    <dgm:pt modelId="{82B6F81A-EF70-41A1-959E-EA3E9D72D365}" type="pres">
      <dgm:prSet presAssocID="{C590418B-85AD-4082-921D-DCC13BBB4D07}" presName="vertSpace2b" presStyleCnt="0"/>
      <dgm:spPr/>
    </dgm:pt>
    <dgm:pt modelId="{5A487EB8-9A67-403F-A253-011BC73D6C8B}" type="pres">
      <dgm:prSet presAssocID="{2F36B79E-0307-489F-B368-83C1568AEDBC}" presName="horz2" presStyleCnt="0"/>
      <dgm:spPr/>
    </dgm:pt>
    <dgm:pt modelId="{736E64EF-E5AB-49E7-99D8-47FF6C053914}" type="pres">
      <dgm:prSet presAssocID="{2F36B79E-0307-489F-B368-83C1568AEDBC}" presName="horzSpace2" presStyleCnt="0"/>
      <dgm:spPr/>
    </dgm:pt>
    <dgm:pt modelId="{24C4BD44-06CD-4259-AD7D-F2B1D34FE346}" type="pres">
      <dgm:prSet presAssocID="{2F36B79E-0307-489F-B368-83C1568AEDBC}" presName="tx2" presStyleLbl="revTx" presStyleIdx="5" presStyleCnt="8"/>
      <dgm:spPr/>
      <dgm:t>
        <a:bodyPr/>
        <a:lstStyle/>
        <a:p>
          <a:endParaRPr lang="en-US"/>
        </a:p>
      </dgm:t>
    </dgm:pt>
    <dgm:pt modelId="{30E64CB8-21E4-4E74-8397-1F1FAC1ED456}" type="pres">
      <dgm:prSet presAssocID="{2F36B79E-0307-489F-B368-83C1568AEDBC}" presName="vert2" presStyleCnt="0"/>
      <dgm:spPr/>
    </dgm:pt>
    <dgm:pt modelId="{1CE4D7AF-BE12-4F6B-984E-E7C6CDC2F017}" type="pres">
      <dgm:prSet presAssocID="{2F36B79E-0307-489F-B368-83C1568AEDBC}" presName="thinLine2b" presStyleLbl="callout" presStyleIdx="4" presStyleCnt="7"/>
      <dgm:spPr/>
    </dgm:pt>
    <dgm:pt modelId="{B9C03BEA-108D-43D5-8264-EF3F3DC6D6D6}" type="pres">
      <dgm:prSet presAssocID="{2F36B79E-0307-489F-B368-83C1568AEDBC}" presName="vertSpace2b" presStyleCnt="0"/>
      <dgm:spPr/>
    </dgm:pt>
    <dgm:pt modelId="{26D17D22-4733-4BA9-B74F-FA4B56E81E36}" type="pres">
      <dgm:prSet presAssocID="{9C85B334-04DD-4D89-AD18-4D0D25990E36}" presName="horz2" presStyleCnt="0"/>
      <dgm:spPr/>
    </dgm:pt>
    <dgm:pt modelId="{1F92E960-E345-48FE-BD39-9BADA276D10E}" type="pres">
      <dgm:prSet presAssocID="{9C85B334-04DD-4D89-AD18-4D0D25990E36}" presName="horzSpace2" presStyleCnt="0"/>
      <dgm:spPr/>
    </dgm:pt>
    <dgm:pt modelId="{9CFEC22D-BFE5-41FD-9F34-E4B78AF97918}" type="pres">
      <dgm:prSet presAssocID="{9C85B334-04DD-4D89-AD18-4D0D25990E36}" presName="tx2" presStyleLbl="revTx" presStyleIdx="6" presStyleCnt="8"/>
      <dgm:spPr/>
      <dgm:t>
        <a:bodyPr/>
        <a:lstStyle/>
        <a:p>
          <a:endParaRPr lang="en-US"/>
        </a:p>
      </dgm:t>
    </dgm:pt>
    <dgm:pt modelId="{10C9BF74-1573-4697-AE0E-CFD39553B21C}" type="pres">
      <dgm:prSet presAssocID="{9C85B334-04DD-4D89-AD18-4D0D25990E36}" presName="vert2" presStyleCnt="0"/>
      <dgm:spPr/>
    </dgm:pt>
    <dgm:pt modelId="{4B1E450C-E3EB-45C5-A286-00C3EE288CE7}" type="pres">
      <dgm:prSet presAssocID="{9C85B334-04DD-4D89-AD18-4D0D25990E36}" presName="thinLine2b" presStyleLbl="callout" presStyleIdx="5" presStyleCnt="7"/>
      <dgm:spPr/>
    </dgm:pt>
    <dgm:pt modelId="{0A41CC53-1FE1-4A07-9548-4DD14AAF120F}" type="pres">
      <dgm:prSet presAssocID="{9C85B334-04DD-4D89-AD18-4D0D25990E36}" presName="vertSpace2b" presStyleCnt="0"/>
      <dgm:spPr/>
    </dgm:pt>
    <dgm:pt modelId="{ECCEDD71-2B1E-42CB-B2AE-E66707778777}" type="pres">
      <dgm:prSet presAssocID="{FF6A5147-AB5D-4ED0-9A3F-465986DB68C3}" presName="horz2" presStyleCnt="0"/>
      <dgm:spPr/>
    </dgm:pt>
    <dgm:pt modelId="{852D4A86-C5C4-458C-986C-0395E93B8BF6}" type="pres">
      <dgm:prSet presAssocID="{FF6A5147-AB5D-4ED0-9A3F-465986DB68C3}" presName="horzSpace2" presStyleCnt="0"/>
      <dgm:spPr/>
    </dgm:pt>
    <dgm:pt modelId="{FEEDDF2D-E542-435D-AC6F-7F07B03B226B}" type="pres">
      <dgm:prSet presAssocID="{FF6A5147-AB5D-4ED0-9A3F-465986DB68C3}" presName="tx2" presStyleLbl="revTx" presStyleIdx="7" presStyleCnt="8"/>
      <dgm:spPr/>
      <dgm:t>
        <a:bodyPr/>
        <a:lstStyle/>
        <a:p>
          <a:endParaRPr lang="en-US"/>
        </a:p>
      </dgm:t>
    </dgm:pt>
    <dgm:pt modelId="{0C49186B-B623-44AA-986E-F77144034C71}" type="pres">
      <dgm:prSet presAssocID="{FF6A5147-AB5D-4ED0-9A3F-465986DB68C3}" presName="vert2" presStyleCnt="0"/>
      <dgm:spPr/>
    </dgm:pt>
    <dgm:pt modelId="{93D7D628-8DCF-41BC-9CCD-62EE581F8DCE}" type="pres">
      <dgm:prSet presAssocID="{FF6A5147-AB5D-4ED0-9A3F-465986DB68C3}" presName="thinLine2b" presStyleLbl="callout" presStyleIdx="6" presStyleCnt="7"/>
      <dgm:spPr/>
    </dgm:pt>
    <dgm:pt modelId="{CEEBCF9B-54D0-44BB-8046-B784A8B3FE4B}" type="pres">
      <dgm:prSet presAssocID="{FF6A5147-AB5D-4ED0-9A3F-465986DB68C3}" presName="vertSpace2b" presStyleCnt="0"/>
      <dgm:spPr/>
    </dgm:pt>
  </dgm:ptLst>
  <dgm:cxnLst>
    <dgm:cxn modelId="{B9926D70-E9F9-4243-B8E3-4BE652700381}" srcId="{DBDA6B4D-CBF6-4FD0-BB7F-67A5F3853BFB}" destId="{9C85B334-04DD-4D89-AD18-4D0D25990E36}" srcOrd="5" destOrd="0" parTransId="{D0AFE2BA-D13C-4E88-9392-C59CC657E075}" sibTransId="{5DB8748E-C408-4A99-AADA-C8B4A2836B01}"/>
    <dgm:cxn modelId="{92B352AF-01D6-41A4-9373-5D1B0AA80A96}" type="presOf" srcId="{DBDA6B4D-CBF6-4FD0-BB7F-67A5F3853BFB}" destId="{641997B1-2D69-43F4-858D-A3E740DF3EEE}" srcOrd="0" destOrd="0" presId="urn:microsoft.com/office/officeart/2008/layout/LinedList"/>
    <dgm:cxn modelId="{FA2FEB06-D1BA-4C6B-9DEE-46C8201E0336}" type="presOf" srcId="{188C62BB-BE67-4164-A2F3-B5531B223268}" destId="{1E0AD4B7-F9BA-476F-AE45-F9666525143C}" srcOrd="0" destOrd="0" presId="urn:microsoft.com/office/officeart/2008/layout/LinedList"/>
    <dgm:cxn modelId="{D6A8D9FC-2744-48F0-AA8E-5E4FDC5FA139}" type="presOf" srcId="{AB34A1A9-C6AF-4801-A744-F9512290DFCF}" destId="{76FD1743-1C17-4066-A4A1-1E0261AF5ACD}" srcOrd="0" destOrd="0" presId="urn:microsoft.com/office/officeart/2008/layout/LinedList"/>
    <dgm:cxn modelId="{D537F4E6-444E-436D-9817-BF257CDA2FEA}" srcId="{DBDA6B4D-CBF6-4FD0-BB7F-67A5F3853BFB}" destId="{28A4A772-EBF6-4E6F-8524-CFDA36F8ED3A}" srcOrd="1" destOrd="0" parTransId="{43D3F045-9F4C-4DA7-BD8F-6CAAFDA241A1}" sibTransId="{022773BA-7199-4782-BAEC-20F90C5344CF}"/>
    <dgm:cxn modelId="{D4BEF6BF-8881-4C02-9A31-12AE0525AEAE}" type="presOf" srcId="{C590418B-85AD-4082-921D-DCC13BBB4D07}" destId="{1CD2028E-2771-4457-8295-64112ECDFA82}" srcOrd="0" destOrd="0" presId="urn:microsoft.com/office/officeart/2008/layout/LinedList"/>
    <dgm:cxn modelId="{631FDBC9-A1DB-4B6F-B0D9-DB2213B546AB}" type="presOf" srcId="{2F36B79E-0307-489F-B368-83C1568AEDBC}" destId="{24C4BD44-06CD-4259-AD7D-F2B1D34FE346}" srcOrd="0" destOrd="0" presId="urn:microsoft.com/office/officeart/2008/layout/LinedList"/>
    <dgm:cxn modelId="{E522060C-9122-4FFE-8E8C-1498FB6BCD80}" srcId="{DBDA6B4D-CBF6-4FD0-BB7F-67A5F3853BFB}" destId="{188C62BB-BE67-4164-A2F3-B5531B223268}" srcOrd="0" destOrd="0" parTransId="{66EB154D-785D-4F71-A134-94FC29FA2336}" sibTransId="{18C615F6-2C72-4756-978B-7AD5D79A58CD}"/>
    <dgm:cxn modelId="{C130EA9B-07A3-46A8-B886-822CF8B5E72D}" type="presOf" srcId="{60487802-6357-4C66-8D90-CBDE40245C7E}" destId="{7C95C3E7-63EF-45DB-834D-C9473E9D9A05}" srcOrd="0" destOrd="0" presId="urn:microsoft.com/office/officeart/2008/layout/LinedList"/>
    <dgm:cxn modelId="{3F510B94-0531-426A-B74D-4EAC621EC236}" srcId="{DBDA6B4D-CBF6-4FD0-BB7F-67A5F3853BFB}" destId="{2F36B79E-0307-489F-B368-83C1568AEDBC}" srcOrd="4" destOrd="0" parTransId="{446FD3CF-65F4-498F-A862-A372265CD5DD}" sibTransId="{C9D6AB73-44A3-4666-AD41-2541A28F718D}"/>
    <dgm:cxn modelId="{87FD453A-1F2B-4FD2-A67A-046906C99004}" srcId="{DBDA6B4D-CBF6-4FD0-BB7F-67A5F3853BFB}" destId="{FF6A5147-AB5D-4ED0-9A3F-465986DB68C3}" srcOrd="6" destOrd="0" parTransId="{A070E915-1806-482A-BAB0-10A50B19ED8D}" sibTransId="{F02F8E2C-6D89-428B-B5A1-9427EAF6FF9B}"/>
    <dgm:cxn modelId="{8F8729A7-D7F6-4C66-A8B4-B8A78BE2D356}" srcId="{60487802-6357-4C66-8D90-CBDE40245C7E}" destId="{DBDA6B4D-CBF6-4FD0-BB7F-67A5F3853BFB}" srcOrd="0" destOrd="0" parTransId="{E3B0C982-C988-4CDA-A3D4-EE2C2938A711}" sibTransId="{AC0B1CA4-1710-455A-A08A-FAEB3CF8F549}"/>
    <dgm:cxn modelId="{F908374E-583C-4D81-9D0C-8F6559E82ADF}" srcId="{DBDA6B4D-CBF6-4FD0-BB7F-67A5F3853BFB}" destId="{AB34A1A9-C6AF-4801-A744-F9512290DFCF}" srcOrd="2" destOrd="0" parTransId="{498ACE5B-1BB0-402E-B51C-576D10ED46F3}" sibTransId="{E83567C6-632F-4F4D-8219-AB9EC6BFAF68}"/>
    <dgm:cxn modelId="{8FCD988B-6D6A-4F82-8934-4760722CE8F3}" type="presOf" srcId="{9C85B334-04DD-4D89-AD18-4D0D25990E36}" destId="{9CFEC22D-BFE5-41FD-9F34-E4B78AF97918}" srcOrd="0" destOrd="0" presId="urn:microsoft.com/office/officeart/2008/layout/LinedList"/>
    <dgm:cxn modelId="{FF8E5BB4-42FB-4389-A9D2-39EC0EFF7823}" srcId="{DBDA6B4D-CBF6-4FD0-BB7F-67A5F3853BFB}" destId="{C590418B-85AD-4082-921D-DCC13BBB4D07}" srcOrd="3" destOrd="0" parTransId="{D09B026E-275D-477A-95BB-DA291238AEFE}" sibTransId="{09298949-79DE-4071-B199-97DAA72FC24E}"/>
    <dgm:cxn modelId="{97F652E1-C617-435E-ABCB-19528D4797A6}" type="presOf" srcId="{28A4A772-EBF6-4E6F-8524-CFDA36F8ED3A}" destId="{BF44808C-9ACA-4912-82A4-9ED59F156BDC}" srcOrd="0" destOrd="0" presId="urn:microsoft.com/office/officeart/2008/layout/LinedList"/>
    <dgm:cxn modelId="{184BF8DF-3192-41DF-A15A-29ADA182B361}" type="presOf" srcId="{FF6A5147-AB5D-4ED0-9A3F-465986DB68C3}" destId="{FEEDDF2D-E542-435D-AC6F-7F07B03B226B}" srcOrd="0" destOrd="0" presId="urn:microsoft.com/office/officeart/2008/layout/LinedList"/>
    <dgm:cxn modelId="{3F5A7685-46FE-4A8E-8912-8BF97E905D3D}" type="presParOf" srcId="{7C95C3E7-63EF-45DB-834D-C9473E9D9A05}" destId="{D97B3B87-98CA-4450-B450-304DE0894070}" srcOrd="0" destOrd="0" presId="urn:microsoft.com/office/officeart/2008/layout/LinedList"/>
    <dgm:cxn modelId="{C4D4C038-C59A-4CEE-B777-76DDFFED5EDF}" type="presParOf" srcId="{7C95C3E7-63EF-45DB-834D-C9473E9D9A05}" destId="{82E4572F-1FC9-44C8-9112-90E19584104D}" srcOrd="1" destOrd="0" presId="urn:microsoft.com/office/officeart/2008/layout/LinedList"/>
    <dgm:cxn modelId="{57EA2C0D-1517-4B76-8E1E-CBEC6B958462}" type="presParOf" srcId="{82E4572F-1FC9-44C8-9112-90E19584104D}" destId="{641997B1-2D69-43F4-858D-A3E740DF3EEE}" srcOrd="0" destOrd="0" presId="urn:microsoft.com/office/officeart/2008/layout/LinedList"/>
    <dgm:cxn modelId="{90DA9DD9-5113-4744-84F2-0AF7B22D89DB}" type="presParOf" srcId="{82E4572F-1FC9-44C8-9112-90E19584104D}" destId="{671FE408-2218-4C2D-8A2E-6745B0EC19DE}" srcOrd="1" destOrd="0" presId="urn:microsoft.com/office/officeart/2008/layout/LinedList"/>
    <dgm:cxn modelId="{0CAD4F17-31A3-4864-9A34-67DEF45231ED}" type="presParOf" srcId="{671FE408-2218-4C2D-8A2E-6745B0EC19DE}" destId="{720919EC-D9F7-410A-9833-6504A4856819}" srcOrd="0" destOrd="0" presId="urn:microsoft.com/office/officeart/2008/layout/LinedList"/>
    <dgm:cxn modelId="{47F3D1AC-8D34-495D-9F37-CEEE5A4423C9}" type="presParOf" srcId="{671FE408-2218-4C2D-8A2E-6745B0EC19DE}" destId="{7D7C6819-85CC-4E04-A84E-7F3F1CE41483}" srcOrd="1" destOrd="0" presId="urn:microsoft.com/office/officeart/2008/layout/LinedList"/>
    <dgm:cxn modelId="{8AC85FE6-8D0B-45D3-BA55-DF445859138E}" type="presParOf" srcId="{7D7C6819-85CC-4E04-A84E-7F3F1CE41483}" destId="{FB36034A-67EF-4970-8E49-13CAD4E1513A}" srcOrd="0" destOrd="0" presId="urn:microsoft.com/office/officeart/2008/layout/LinedList"/>
    <dgm:cxn modelId="{EB99AC00-6189-47C4-A080-8317E805E032}" type="presParOf" srcId="{7D7C6819-85CC-4E04-A84E-7F3F1CE41483}" destId="{1E0AD4B7-F9BA-476F-AE45-F9666525143C}" srcOrd="1" destOrd="0" presId="urn:microsoft.com/office/officeart/2008/layout/LinedList"/>
    <dgm:cxn modelId="{63C58929-FA52-4BF0-ADB3-CADA9E2514EE}" type="presParOf" srcId="{7D7C6819-85CC-4E04-A84E-7F3F1CE41483}" destId="{286BC988-F215-4543-8E18-3FCA172D34C9}" srcOrd="2" destOrd="0" presId="urn:microsoft.com/office/officeart/2008/layout/LinedList"/>
    <dgm:cxn modelId="{74B1229B-1D3E-4E17-A6E6-104FD7162787}" type="presParOf" srcId="{671FE408-2218-4C2D-8A2E-6745B0EC19DE}" destId="{E62E1635-2589-4601-806C-669C327EC75A}" srcOrd="2" destOrd="0" presId="urn:microsoft.com/office/officeart/2008/layout/LinedList"/>
    <dgm:cxn modelId="{B5CBF983-14C1-47CE-B558-373D4C0ED2DA}" type="presParOf" srcId="{671FE408-2218-4C2D-8A2E-6745B0EC19DE}" destId="{5C3096EE-AFDF-432C-AC66-48467844B958}" srcOrd="3" destOrd="0" presId="urn:microsoft.com/office/officeart/2008/layout/LinedList"/>
    <dgm:cxn modelId="{0B9C1E56-CEBD-4FFD-9D77-82E000F82358}" type="presParOf" srcId="{671FE408-2218-4C2D-8A2E-6745B0EC19DE}" destId="{49148AB3-D955-4954-8005-940B6B412C77}" srcOrd="4" destOrd="0" presId="urn:microsoft.com/office/officeart/2008/layout/LinedList"/>
    <dgm:cxn modelId="{FABB42B6-03E9-4332-9491-C241241894BF}" type="presParOf" srcId="{49148AB3-D955-4954-8005-940B6B412C77}" destId="{C73880BC-A165-416B-B15D-CD0F282401F7}" srcOrd="0" destOrd="0" presId="urn:microsoft.com/office/officeart/2008/layout/LinedList"/>
    <dgm:cxn modelId="{D5074814-AE82-4C12-808A-9C130F8B5C94}" type="presParOf" srcId="{49148AB3-D955-4954-8005-940B6B412C77}" destId="{BF44808C-9ACA-4912-82A4-9ED59F156BDC}" srcOrd="1" destOrd="0" presId="urn:microsoft.com/office/officeart/2008/layout/LinedList"/>
    <dgm:cxn modelId="{164C6B7B-3FA9-447F-8944-83CBFA6DDCD9}" type="presParOf" srcId="{49148AB3-D955-4954-8005-940B6B412C77}" destId="{3E29E995-FA95-498E-9761-C49DFDC86008}" srcOrd="2" destOrd="0" presId="urn:microsoft.com/office/officeart/2008/layout/LinedList"/>
    <dgm:cxn modelId="{B2150579-52E5-45C7-B5D8-CC3A6E8F10D2}" type="presParOf" srcId="{671FE408-2218-4C2D-8A2E-6745B0EC19DE}" destId="{28295DF5-9622-490C-8D3F-C443BA01DD5C}" srcOrd="5" destOrd="0" presId="urn:microsoft.com/office/officeart/2008/layout/LinedList"/>
    <dgm:cxn modelId="{ABDAA856-75B1-4109-97B9-C59ADC8E142D}" type="presParOf" srcId="{671FE408-2218-4C2D-8A2E-6745B0EC19DE}" destId="{91A9E372-16FD-446B-9D66-3522BA313C32}" srcOrd="6" destOrd="0" presId="urn:microsoft.com/office/officeart/2008/layout/LinedList"/>
    <dgm:cxn modelId="{179C3E4A-3124-4E60-9991-D1983FC1CE9F}" type="presParOf" srcId="{671FE408-2218-4C2D-8A2E-6745B0EC19DE}" destId="{468836F7-4F2D-4851-B283-59E3253DC641}" srcOrd="7" destOrd="0" presId="urn:microsoft.com/office/officeart/2008/layout/LinedList"/>
    <dgm:cxn modelId="{98F8AF1C-FC4B-41DF-B0EE-5BF75A4031B2}" type="presParOf" srcId="{468836F7-4F2D-4851-B283-59E3253DC641}" destId="{95A96417-34F2-47B0-B68C-30B3BA59B509}" srcOrd="0" destOrd="0" presId="urn:microsoft.com/office/officeart/2008/layout/LinedList"/>
    <dgm:cxn modelId="{08164D61-CE1A-4248-872A-F5FCAF3E4AD1}" type="presParOf" srcId="{468836F7-4F2D-4851-B283-59E3253DC641}" destId="{76FD1743-1C17-4066-A4A1-1E0261AF5ACD}" srcOrd="1" destOrd="0" presId="urn:microsoft.com/office/officeart/2008/layout/LinedList"/>
    <dgm:cxn modelId="{40E64899-B71C-4E63-A25B-420C40B04908}" type="presParOf" srcId="{468836F7-4F2D-4851-B283-59E3253DC641}" destId="{FB79D0D4-6101-42A4-9DB6-092536215305}" srcOrd="2" destOrd="0" presId="urn:microsoft.com/office/officeart/2008/layout/LinedList"/>
    <dgm:cxn modelId="{E965051F-53F0-4670-81AE-A003A70FE90F}" type="presParOf" srcId="{671FE408-2218-4C2D-8A2E-6745B0EC19DE}" destId="{D7126243-24B9-4D2E-8E36-0DCEB4FBB8F1}" srcOrd="8" destOrd="0" presId="urn:microsoft.com/office/officeart/2008/layout/LinedList"/>
    <dgm:cxn modelId="{2FAD8604-1342-4B58-9B03-ACCF85C18313}" type="presParOf" srcId="{671FE408-2218-4C2D-8A2E-6745B0EC19DE}" destId="{9D51C6C9-EB20-4A37-B8F2-EEB9F1B51C4C}" srcOrd="9" destOrd="0" presId="urn:microsoft.com/office/officeart/2008/layout/LinedList"/>
    <dgm:cxn modelId="{43780B23-0E65-4EB2-B36F-3289C73D4989}" type="presParOf" srcId="{671FE408-2218-4C2D-8A2E-6745B0EC19DE}" destId="{C2F277E3-54F5-496B-8A56-8FCF38E12E8B}" srcOrd="10" destOrd="0" presId="urn:microsoft.com/office/officeart/2008/layout/LinedList"/>
    <dgm:cxn modelId="{116A5E71-C246-4B94-92A4-949154AECB31}" type="presParOf" srcId="{C2F277E3-54F5-496B-8A56-8FCF38E12E8B}" destId="{2FC4BD0B-75F2-4B03-BE64-2B16CCD1E2C3}" srcOrd="0" destOrd="0" presId="urn:microsoft.com/office/officeart/2008/layout/LinedList"/>
    <dgm:cxn modelId="{0F26C1E3-FD05-49F2-96EB-0879E2314FBE}" type="presParOf" srcId="{C2F277E3-54F5-496B-8A56-8FCF38E12E8B}" destId="{1CD2028E-2771-4457-8295-64112ECDFA82}" srcOrd="1" destOrd="0" presId="urn:microsoft.com/office/officeart/2008/layout/LinedList"/>
    <dgm:cxn modelId="{339FB485-4CDB-40A5-959D-3EA2887ED45F}" type="presParOf" srcId="{C2F277E3-54F5-496B-8A56-8FCF38E12E8B}" destId="{A5D0C8EF-6639-4CF5-BA9B-5E8DA0085537}" srcOrd="2" destOrd="0" presId="urn:microsoft.com/office/officeart/2008/layout/LinedList"/>
    <dgm:cxn modelId="{BC360C71-B760-46CD-B1D0-CB013A462FA7}" type="presParOf" srcId="{671FE408-2218-4C2D-8A2E-6745B0EC19DE}" destId="{08D98FBB-B65B-4C0B-B234-96D89E7F22D8}" srcOrd="11" destOrd="0" presId="urn:microsoft.com/office/officeart/2008/layout/LinedList"/>
    <dgm:cxn modelId="{D2C09C95-46D6-4283-B64E-62CB6F300829}" type="presParOf" srcId="{671FE408-2218-4C2D-8A2E-6745B0EC19DE}" destId="{82B6F81A-EF70-41A1-959E-EA3E9D72D365}" srcOrd="12" destOrd="0" presId="urn:microsoft.com/office/officeart/2008/layout/LinedList"/>
    <dgm:cxn modelId="{7BACC331-3410-4178-8326-1A64A6DF34E9}" type="presParOf" srcId="{671FE408-2218-4C2D-8A2E-6745B0EC19DE}" destId="{5A487EB8-9A67-403F-A253-011BC73D6C8B}" srcOrd="13" destOrd="0" presId="urn:microsoft.com/office/officeart/2008/layout/LinedList"/>
    <dgm:cxn modelId="{5BAE3D4E-0E76-4FB1-BF78-2E8AAD54460F}" type="presParOf" srcId="{5A487EB8-9A67-403F-A253-011BC73D6C8B}" destId="{736E64EF-E5AB-49E7-99D8-47FF6C053914}" srcOrd="0" destOrd="0" presId="urn:microsoft.com/office/officeart/2008/layout/LinedList"/>
    <dgm:cxn modelId="{4E9099BC-DC51-4450-8F93-2947144545F9}" type="presParOf" srcId="{5A487EB8-9A67-403F-A253-011BC73D6C8B}" destId="{24C4BD44-06CD-4259-AD7D-F2B1D34FE346}" srcOrd="1" destOrd="0" presId="urn:microsoft.com/office/officeart/2008/layout/LinedList"/>
    <dgm:cxn modelId="{D5AF2211-FD67-43F4-B59D-1C5F072A5F8F}" type="presParOf" srcId="{5A487EB8-9A67-403F-A253-011BC73D6C8B}" destId="{30E64CB8-21E4-4E74-8397-1F1FAC1ED456}" srcOrd="2" destOrd="0" presId="urn:microsoft.com/office/officeart/2008/layout/LinedList"/>
    <dgm:cxn modelId="{DBE12977-B739-4A5A-89A4-ABB07A4A47CD}" type="presParOf" srcId="{671FE408-2218-4C2D-8A2E-6745B0EC19DE}" destId="{1CE4D7AF-BE12-4F6B-984E-E7C6CDC2F017}" srcOrd="14" destOrd="0" presId="urn:microsoft.com/office/officeart/2008/layout/LinedList"/>
    <dgm:cxn modelId="{B7F06532-CE50-416A-8CF6-E9A830A86B94}" type="presParOf" srcId="{671FE408-2218-4C2D-8A2E-6745B0EC19DE}" destId="{B9C03BEA-108D-43D5-8264-EF3F3DC6D6D6}" srcOrd="15" destOrd="0" presId="urn:microsoft.com/office/officeart/2008/layout/LinedList"/>
    <dgm:cxn modelId="{945A3C43-5BC9-4E60-926D-83AA45122A35}" type="presParOf" srcId="{671FE408-2218-4C2D-8A2E-6745B0EC19DE}" destId="{26D17D22-4733-4BA9-B74F-FA4B56E81E36}" srcOrd="16" destOrd="0" presId="urn:microsoft.com/office/officeart/2008/layout/LinedList"/>
    <dgm:cxn modelId="{BC066864-D7F2-4083-A1A3-168779F970C0}" type="presParOf" srcId="{26D17D22-4733-4BA9-B74F-FA4B56E81E36}" destId="{1F92E960-E345-48FE-BD39-9BADA276D10E}" srcOrd="0" destOrd="0" presId="urn:microsoft.com/office/officeart/2008/layout/LinedList"/>
    <dgm:cxn modelId="{049F9432-FDF6-41C9-B92C-DA4F867D5A6E}" type="presParOf" srcId="{26D17D22-4733-4BA9-B74F-FA4B56E81E36}" destId="{9CFEC22D-BFE5-41FD-9F34-E4B78AF97918}" srcOrd="1" destOrd="0" presId="urn:microsoft.com/office/officeart/2008/layout/LinedList"/>
    <dgm:cxn modelId="{0F774261-11B2-49CB-9390-C41F408CF7F1}" type="presParOf" srcId="{26D17D22-4733-4BA9-B74F-FA4B56E81E36}" destId="{10C9BF74-1573-4697-AE0E-CFD39553B21C}" srcOrd="2" destOrd="0" presId="urn:microsoft.com/office/officeart/2008/layout/LinedList"/>
    <dgm:cxn modelId="{FB8DFD73-C83C-4968-A50A-46B11C9EB42E}" type="presParOf" srcId="{671FE408-2218-4C2D-8A2E-6745B0EC19DE}" destId="{4B1E450C-E3EB-45C5-A286-00C3EE288CE7}" srcOrd="17" destOrd="0" presId="urn:microsoft.com/office/officeart/2008/layout/LinedList"/>
    <dgm:cxn modelId="{71435520-7B28-4472-9A27-39EF0FCA1CBE}" type="presParOf" srcId="{671FE408-2218-4C2D-8A2E-6745B0EC19DE}" destId="{0A41CC53-1FE1-4A07-9548-4DD14AAF120F}" srcOrd="18" destOrd="0" presId="urn:microsoft.com/office/officeart/2008/layout/LinedList"/>
    <dgm:cxn modelId="{9CFE8639-6D2B-4D2A-835E-C615F171E75B}" type="presParOf" srcId="{671FE408-2218-4C2D-8A2E-6745B0EC19DE}" destId="{ECCEDD71-2B1E-42CB-B2AE-E66707778777}" srcOrd="19" destOrd="0" presId="urn:microsoft.com/office/officeart/2008/layout/LinedList"/>
    <dgm:cxn modelId="{DF25468E-712F-4249-BEE0-975F62138E6B}" type="presParOf" srcId="{ECCEDD71-2B1E-42CB-B2AE-E66707778777}" destId="{852D4A86-C5C4-458C-986C-0395E93B8BF6}" srcOrd="0" destOrd="0" presId="urn:microsoft.com/office/officeart/2008/layout/LinedList"/>
    <dgm:cxn modelId="{E08EA953-0F33-428B-8FC2-34E324F1D090}" type="presParOf" srcId="{ECCEDD71-2B1E-42CB-B2AE-E66707778777}" destId="{FEEDDF2D-E542-435D-AC6F-7F07B03B226B}" srcOrd="1" destOrd="0" presId="urn:microsoft.com/office/officeart/2008/layout/LinedList"/>
    <dgm:cxn modelId="{1E3A0D8A-884A-4A9C-8698-E667F972E04C}" type="presParOf" srcId="{ECCEDD71-2B1E-42CB-B2AE-E66707778777}" destId="{0C49186B-B623-44AA-986E-F77144034C71}" srcOrd="2" destOrd="0" presId="urn:microsoft.com/office/officeart/2008/layout/LinedList"/>
    <dgm:cxn modelId="{858C4EAD-2CF1-4493-9575-C08B07F1F3FA}" type="presParOf" srcId="{671FE408-2218-4C2D-8A2E-6745B0EC19DE}" destId="{93D7D628-8DCF-41BC-9CCD-62EE581F8DCE}" srcOrd="20" destOrd="0" presId="urn:microsoft.com/office/officeart/2008/layout/LinedList"/>
    <dgm:cxn modelId="{AAAAF7D4-F733-452F-9112-72DFCF15524B}" type="presParOf" srcId="{671FE408-2218-4C2D-8A2E-6745B0EC19DE}" destId="{CEEBCF9B-54D0-44BB-8046-B784A8B3FE4B}" srcOrd="2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487802-6357-4C66-8D90-CBDE40245C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9E8060B-7082-4E71-8182-136991A0AA81}">
      <dgm:prSet/>
      <dgm:spPr/>
      <dgm:t>
        <a:bodyPr vert="vert270"/>
        <a:lstStyle/>
        <a:p>
          <a:pPr algn="ctr"/>
          <a:r>
            <a:rPr lang="en-US" b="1" dirty="0" smtClean="0"/>
            <a:t>Chapter 17</a:t>
          </a:r>
          <a:endParaRPr lang="en-US" dirty="0"/>
        </a:p>
      </dgm:t>
    </dgm:pt>
    <dgm:pt modelId="{D8939393-FCF7-4189-988C-169E16C327C8}" type="parTrans" cxnId="{9B8D955C-BCC9-4D55-A3F9-476804237AB6}">
      <dgm:prSet/>
      <dgm:spPr/>
      <dgm:t>
        <a:bodyPr/>
        <a:lstStyle/>
        <a:p>
          <a:endParaRPr lang="en-US"/>
        </a:p>
      </dgm:t>
    </dgm:pt>
    <dgm:pt modelId="{18109ED3-B350-46D6-B4D1-9FEB5C4D8219}" type="sibTrans" cxnId="{9B8D955C-BCC9-4D55-A3F9-476804237AB6}">
      <dgm:prSet/>
      <dgm:spPr/>
      <dgm:t>
        <a:bodyPr/>
        <a:lstStyle/>
        <a:p>
          <a:endParaRPr lang="en-US"/>
        </a:p>
      </dgm:t>
    </dgm:pt>
    <dgm:pt modelId="{68848648-2F18-41A9-8048-B434875CB5E7}">
      <dgm:prSet/>
      <dgm:spPr/>
      <dgm:t>
        <a:bodyPr/>
        <a:lstStyle/>
        <a:p>
          <a:r>
            <a:rPr lang="en-US" b="1" dirty="0" smtClean="0">
              <a:hlinkClick xmlns:r="http://schemas.openxmlformats.org/officeDocument/2006/relationships" r:id="rId1" action="ppaction://hlinksldjump"/>
            </a:rPr>
            <a:t>What is quality and why is it so important? (p503)</a:t>
          </a:r>
          <a:endParaRPr lang="en-US" dirty="0"/>
        </a:p>
      </dgm:t>
    </dgm:pt>
    <dgm:pt modelId="{C4F6E416-BF17-4C30-91BA-06423118A93B}" type="parTrans" cxnId="{F43A8053-FE94-4B63-A0EA-B1AFF630F9BA}">
      <dgm:prSet/>
      <dgm:spPr/>
      <dgm:t>
        <a:bodyPr/>
        <a:lstStyle/>
        <a:p>
          <a:endParaRPr lang="en-US"/>
        </a:p>
      </dgm:t>
    </dgm:pt>
    <dgm:pt modelId="{09FB50E2-77DD-4779-BD5D-7C4B2250D748}" type="sibTrans" cxnId="{F43A8053-FE94-4B63-A0EA-B1AFF630F9BA}">
      <dgm:prSet/>
      <dgm:spPr/>
      <dgm:t>
        <a:bodyPr/>
        <a:lstStyle/>
        <a:p>
          <a:endParaRPr lang="en-US"/>
        </a:p>
      </dgm:t>
    </dgm:pt>
    <dgm:pt modelId="{C7E6F16E-16CE-4F8A-8F6F-8F752D9AFA4E}">
      <dgm:prSet/>
      <dgm:spPr/>
      <dgm:t>
        <a:bodyPr/>
        <a:lstStyle/>
        <a:p>
          <a:r>
            <a:rPr lang="en-US" b="1" dirty="0" smtClean="0">
              <a:hlinkClick xmlns:r="http://schemas.openxmlformats.org/officeDocument/2006/relationships" r:id="rId2" action="ppaction://hlinksldjump"/>
            </a:rPr>
            <a:t>Conformance to specification (p 509)</a:t>
          </a:r>
          <a:endParaRPr lang="en-US" dirty="0"/>
        </a:p>
      </dgm:t>
    </dgm:pt>
    <dgm:pt modelId="{C77D49C2-31CC-470B-88D9-E43D87604783}" type="parTrans" cxnId="{EE5708C0-F8FE-46E4-AD44-FC5B6868EDF1}">
      <dgm:prSet/>
      <dgm:spPr/>
      <dgm:t>
        <a:bodyPr/>
        <a:lstStyle/>
        <a:p>
          <a:endParaRPr lang="en-US"/>
        </a:p>
      </dgm:t>
    </dgm:pt>
    <dgm:pt modelId="{0C962ADC-4113-498B-B3C1-53D69E0B3F80}" type="sibTrans" cxnId="{EE5708C0-F8FE-46E4-AD44-FC5B6868EDF1}">
      <dgm:prSet/>
      <dgm:spPr/>
      <dgm:t>
        <a:bodyPr/>
        <a:lstStyle/>
        <a:p>
          <a:endParaRPr lang="en-US"/>
        </a:p>
      </dgm:t>
    </dgm:pt>
    <dgm:pt modelId="{FF431E7E-1507-4D7E-8909-2515641756AB}">
      <dgm:prSet/>
      <dgm:spPr/>
      <dgm:t>
        <a:bodyPr/>
        <a:lstStyle/>
        <a:p>
          <a:r>
            <a:rPr lang="en-US" b="1" dirty="0" smtClean="0">
              <a:hlinkClick xmlns:r="http://schemas.openxmlformats.org/officeDocument/2006/relationships" r:id="rId3" action="ppaction://hlinksldjump"/>
            </a:rPr>
            <a:t>Statistical process control (SPC) (p516)</a:t>
          </a:r>
          <a:endParaRPr lang="en-US" dirty="0"/>
        </a:p>
      </dgm:t>
    </dgm:pt>
    <dgm:pt modelId="{F5032490-115D-4C69-82FA-B780C782B529}" type="parTrans" cxnId="{532025A0-7848-4879-9DF9-88A75D34DE36}">
      <dgm:prSet/>
      <dgm:spPr/>
      <dgm:t>
        <a:bodyPr/>
        <a:lstStyle/>
        <a:p>
          <a:endParaRPr lang="en-US"/>
        </a:p>
      </dgm:t>
    </dgm:pt>
    <dgm:pt modelId="{4EF2766F-4BCA-4087-9296-7C88E960F03A}" type="sibTrans" cxnId="{532025A0-7848-4879-9DF9-88A75D34DE36}">
      <dgm:prSet/>
      <dgm:spPr/>
      <dgm:t>
        <a:bodyPr/>
        <a:lstStyle/>
        <a:p>
          <a:endParaRPr lang="en-US"/>
        </a:p>
      </dgm:t>
    </dgm:pt>
    <dgm:pt modelId="{E1CD58A0-576A-4D66-9D1D-03EB31A5E64C}">
      <dgm:prSet/>
      <dgm:spPr/>
      <dgm:t>
        <a:bodyPr/>
        <a:lstStyle/>
        <a:p>
          <a:r>
            <a:rPr lang="en-US" b="1" dirty="0" smtClean="0">
              <a:hlinkClick xmlns:r="http://schemas.openxmlformats.org/officeDocument/2006/relationships" r:id="rId4" action="ppaction://hlinksldjump"/>
            </a:rPr>
            <a:t>Process control, learning and knowledge (p528)</a:t>
          </a:r>
          <a:endParaRPr lang="en-US" dirty="0"/>
        </a:p>
      </dgm:t>
    </dgm:pt>
    <dgm:pt modelId="{F9C8DF15-C8E3-4910-8B45-CEFF8333AB6B}" type="parTrans" cxnId="{445C0F13-637C-40B9-A654-A862B1D05047}">
      <dgm:prSet/>
      <dgm:spPr/>
      <dgm:t>
        <a:bodyPr/>
        <a:lstStyle/>
        <a:p>
          <a:endParaRPr lang="en-US"/>
        </a:p>
      </dgm:t>
    </dgm:pt>
    <dgm:pt modelId="{4F5187CE-BB1A-44DE-9A4B-76AE0F2A641B}" type="sibTrans" cxnId="{445C0F13-637C-40B9-A654-A862B1D05047}">
      <dgm:prSet/>
      <dgm:spPr/>
      <dgm:t>
        <a:bodyPr/>
        <a:lstStyle/>
        <a:p>
          <a:endParaRPr lang="en-US"/>
        </a:p>
      </dgm:t>
    </dgm:pt>
    <dgm:pt modelId="{461CAA20-106C-4872-9840-B2694B2F9CE7}">
      <dgm:prSet/>
      <dgm:spPr/>
      <dgm:t>
        <a:bodyPr/>
        <a:lstStyle/>
        <a:p>
          <a:r>
            <a:rPr lang="en-US" b="1" dirty="0" smtClean="0">
              <a:hlinkClick xmlns:r="http://schemas.openxmlformats.org/officeDocument/2006/relationships" r:id="rId5" action="ppaction://hlinksldjump"/>
            </a:rPr>
            <a:t>Acceptance sampling (p531)</a:t>
          </a:r>
          <a:endParaRPr lang="en-US" dirty="0"/>
        </a:p>
      </dgm:t>
    </dgm:pt>
    <dgm:pt modelId="{708D851B-033B-4661-98E0-5DE8A09AB017}" type="parTrans" cxnId="{05E00E89-F2A0-492B-BB38-C8E646D79B44}">
      <dgm:prSet/>
      <dgm:spPr/>
      <dgm:t>
        <a:bodyPr/>
        <a:lstStyle/>
        <a:p>
          <a:endParaRPr lang="en-US"/>
        </a:p>
      </dgm:t>
    </dgm:pt>
    <dgm:pt modelId="{21081733-95C2-44C1-8666-5272158C9DC7}" type="sibTrans" cxnId="{05E00E89-F2A0-492B-BB38-C8E646D79B44}">
      <dgm:prSet/>
      <dgm:spPr/>
      <dgm:t>
        <a:bodyPr/>
        <a:lstStyle/>
        <a:p>
          <a:endParaRPr lang="en-US"/>
        </a:p>
      </dgm:t>
    </dgm:pt>
    <dgm:pt modelId="{FBC78469-A927-4157-A712-BC134AF4918C}">
      <dgm:prSet/>
      <dgm:spPr/>
      <dgm:t>
        <a:bodyPr/>
        <a:lstStyle/>
        <a:p>
          <a:r>
            <a:rPr lang="en-US" b="1" dirty="0" smtClean="0"/>
            <a:t>Summary (p534)</a:t>
          </a:r>
          <a:endParaRPr lang="en-US" b="1" dirty="0"/>
        </a:p>
      </dgm:t>
    </dgm:pt>
    <dgm:pt modelId="{7A44B4FE-328E-49CD-94B3-5302A987E28D}" type="parTrans" cxnId="{096B67CF-97E6-40EB-8FD8-EC2BE9B4FB50}">
      <dgm:prSet/>
      <dgm:spPr/>
      <dgm:t>
        <a:bodyPr/>
        <a:lstStyle/>
        <a:p>
          <a:endParaRPr lang="en-US"/>
        </a:p>
      </dgm:t>
    </dgm:pt>
    <dgm:pt modelId="{E7A46B56-243D-49FA-BEB4-E4A358DC5209}" type="sibTrans" cxnId="{096B67CF-97E6-40EB-8FD8-EC2BE9B4FB50}">
      <dgm:prSet/>
      <dgm:spPr/>
      <dgm:t>
        <a:bodyPr/>
        <a:lstStyle/>
        <a:p>
          <a:endParaRPr lang="en-US"/>
        </a:p>
      </dgm:t>
    </dgm:pt>
    <dgm:pt modelId="{7C95C3E7-63EF-45DB-834D-C9473E9D9A05}" type="pres">
      <dgm:prSet presAssocID="{60487802-6357-4C66-8D90-CBDE40245C7E}" presName="vert0" presStyleCnt="0">
        <dgm:presLayoutVars>
          <dgm:dir/>
          <dgm:animOne val="branch"/>
          <dgm:animLvl val="lvl"/>
        </dgm:presLayoutVars>
      </dgm:prSet>
      <dgm:spPr/>
      <dgm:t>
        <a:bodyPr/>
        <a:lstStyle/>
        <a:p>
          <a:endParaRPr lang="en-US"/>
        </a:p>
      </dgm:t>
    </dgm:pt>
    <dgm:pt modelId="{7F3667D9-5768-443F-8F1F-81F7F03BFA26}" type="pres">
      <dgm:prSet presAssocID="{C9E8060B-7082-4E71-8182-136991A0AA81}" presName="thickLine" presStyleLbl="alignNode1" presStyleIdx="0" presStyleCnt="1"/>
      <dgm:spPr/>
    </dgm:pt>
    <dgm:pt modelId="{21063278-B1A5-4FD8-9A9A-E4F1E8C06894}" type="pres">
      <dgm:prSet presAssocID="{C9E8060B-7082-4E71-8182-136991A0AA81}" presName="horz1" presStyleCnt="0"/>
      <dgm:spPr/>
    </dgm:pt>
    <dgm:pt modelId="{5ECA0446-D729-4744-B53E-B3A2428D9C29}" type="pres">
      <dgm:prSet presAssocID="{C9E8060B-7082-4E71-8182-136991A0AA81}" presName="tx1" presStyleLbl="revTx" presStyleIdx="0" presStyleCnt="7"/>
      <dgm:spPr/>
      <dgm:t>
        <a:bodyPr/>
        <a:lstStyle/>
        <a:p>
          <a:endParaRPr lang="en-US"/>
        </a:p>
      </dgm:t>
    </dgm:pt>
    <dgm:pt modelId="{54D3E6E2-B27A-4755-BBE5-C355906B0103}" type="pres">
      <dgm:prSet presAssocID="{C9E8060B-7082-4E71-8182-136991A0AA81}" presName="vert1" presStyleCnt="0"/>
      <dgm:spPr/>
    </dgm:pt>
    <dgm:pt modelId="{8028DC96-4D41-431F-AE38-18ED2A45CB46}" type="pres">
      <dgm:prSet presAssocID="{68848648-2F18-41A9-8048-B434875CB5E7}" presName="vertSpace2a" presStyleCnt="0"/>
      <dgm:spPr/>
    </dgm:pt>
    <dgm:pt modelId="{F56C9881-BD5D-4E43-A12C-2AC0FCEB72E1}" type="pres">
      <dgm:prSet presAssocID="{68848648-2F18-41A9-8048-B434875CB5E7}" presName="horz2" presStyleCnt="0"/>
      <dgm:spPr/>
    </dgm:pt>
    <dgm:pt modelId="{CC31E601-5BA6-431E-8FFC-5338EE9B0E79}" type="pres">
      <dgm:prSet presAssocID="{68848648-2F18-41A9-8048-B434875CB5E7}" presName="horzSpace2" presStyleCnt="0"/>
      <dgm:spPr/>
    </dgm:pt>
    <dgm:pt modelId="{0FEBEF9E-5C41-42F5-B7B2-524DF413FC7C}" type="pres">
      <dgm:prSet presAssocID="{68848648-2F18-41A9-8048-B434875CB5E7}" presName="tx2" presStyleLbl="revTx" presStyleIdx="1" presStyleCnt="7"/>
      <dgm:spPr/>
      <dgm:t>
        <a:bodyPr/>
        <a:lstStyle/>
        <a:p>
          <a:endParaRPr lang="en-US"/>
        </a:p>
      </dgm:t>
    </dgm:pt>
    <dgm:pt modelId="{9BDD4448-DCC3-49AD-A3EC-F75B3D8078D1}" type="pres">
      <dgm:prSet presAssocID="{68848648-2F18-41A9-8048-B434875CB5E7}" presName="vert2" presStyleCnt="0"/>
      <dgm:spPr/>
    </dgm:pt>
    <dgm:pt modelId="{21004BA9-6921-4133-8C3C-13BDA8202D56}" type="pres">
      <dgm:prSet presAssocID="{68848648-2F18-41A9-8048-B434875CB5E7}" presName="thinLine2b" presStyleLbl="callout" presStyleIdx="0" presStyleCnt="6"/>
      <dgm:spPr/>
    </dgm:pt>
    <dgm:pt modelId="{D7A44231-ABF1-4A0F-987E-D4A4FB33BF96}" type="pres">
      <dgm:prSet presAssocID="{68848648-2F18-41A9-8048-B434875CB5E7}" presName="vertSpace2b" presStyleCnt="0"/>
      <dgm:spPr/>
    </dgm:pt>
    <dgm:pt modelId="{E14866CE-FA5F-4DEA-B8C4-C6B225C3F431}" type="pres">
      <dgm:prSet presAssocID="{C7E6F16E-16CE-4F8A-8F6F-8F752D9AFA4E}" presName="horz2" presStyleCnt="0"/>
      <dgm:spPr/>
    </dgm:pt>
    <dgm:pt modelId="{D39D3E19-CE5A-4F7C-85DA-67076380CC65}" type="pres">
      <dgm:prSet presAssocID="{C7E6F16E-16CE-4F8A-8F6F-8F752D9AFA4E}" presName="horzSpace2" presStyleCnt="0"/>
      <dgm:spPr/>
    </dgm:pt>
    <dgm:pt modelId="{35A90EAC-FEAB-48FD-8018-7ECED5D83D1D}" type="pres">
      <dgm:prSet presAssocID="{C7E6F16E-16CE-4F8A-8F6F-8F752D9AFA4E}" presName="tx2" presStyleLbl="revTx" presStyleIdx="2" presStyleCnt="7"/>
      <dgm:spPr/>
      <dgm:t>
        <a:bodyPr/>
        <a:lstStyle/>
        <a:p>
          <a:endParaRPr lang="en-US"/>
        </a:p>
      </dgm:t>
    </dgm:pt>
    <dgm:pt modelId="{C5BE6D2D-24F9-421B-8C94-4D30345C812A}" type="pres">
      <dgm:prSet presAssocID="{C7E6F16E-16CE-4F8A-8F6F-8F752D9AFA4E}" presName="vert2" presStyleCnt="0"/>
      <dgm:spPr/>
    </dgm:pt>
    <dgm:pt modelId="{97F457CB-06AE-45AF-B5C3-F7A6171FA2B4}" type="pres">
      <dgm:prSet presAssocID="{C7E6F16E-16CE-4F8A-8F6F-8F752D9AFA4E}" presName="thinLine2b" presStyleLbl="callout" presStyleIdx="1" presStyleCnt="6"/>
      <dgm:spPr/>
    </dgm:pt>
    <dgm:pt modelId="{623C2D5F-74DD-4BC0-867A-CC9F81038D0E}" type="pres">
      <dgm:prSet presAssocID="{C7E6F16E-16CE-4F8A-8F6F-8F752D9AFA4E}" presName="vertSpace2b" presStyleCnt="0"/>
      <dgm:spPr/>
    </dgm:pt>
    <dgm:pt modelId="{4523EDA3-F937-4446-8B5C-480A92FADF8B}" type="pres">
      <dgm:prSet presAssocID="{FF431E7E-1507-4D7E-8909-2515641756AB}" presName="horz2" presStyleCnt="0"/>
      <dgm:spPr/>
    </dgm:pt>
    <dgm:pt modelId="{665350A9-52F0-4536-9713-36CDBE0282D3}" type="pres">
      <dgm:prSet presAssocID="{FF431E7E-1507-4D7E-8909-2515641756AB}" presName="horzSpace2" presStyleCnt="0"/>
      <dgm:spPr/>
    </dgm:pt>
    <dgm:pt modelId="{4615A8F9-38E7-411D-B5F6-E1A4FF9FE613}" type="pres">
      <dgm:prSet presAssocID="{FF431E7E-1507-4D7E-8909-2515641756AB}" presName="tx2" presStyleLbl="revTx" presStyleIdx="3" presStyleCnt="7"/>
      <dgm:spPr/>
      <dgm:t>
        <a:bodyPr/>
        <a:lstStyle/>
        <a:p>
          <a:endParaRPr lang="en-US"/>
        </a:p>
      </dgm:t>
    </dgm:pt>
    <dgm:pt modelId="{286B36A2-8A7E-4503-84CE-15ACD2EDEE16}" type="pres">
      <dgm:prSet presAssocID="{FF431E7E-1507-4D7E-8909-2515641756AB}" presName="vert2" presStyleCnt="0"/>
      <dgm:spPr/>
    </dgm:pt>
    <dgm:pt modelId="{3C532A52-D499-45B9-9B35-A69BBC37C663}" type="pres">
      <dgm:prSet presAssocID="{FF431E7E-1507-4D7E-8909-2515641756AB}" presName="thinLine2b" presStyleLbl="callout" presStyleIdx="2" presStyleCnt="6"/>
      <dgm:spPr/>
    </dgm:pt>
    <dgm:pt modelId="{9399F0CF-8422-44AE-8501-86F9562C90DA}" type="pres">
      <dgm:prSet presAssocID="{FF431E7E-1507-4D7E-8909-2515641756AB}" presName="vertSpace2b" presStyleCnt="0"/>
      <dgm:spPr/>
    </dgm:pt>
    <dgm:pt modelId="{E7DC044F-B52D-4EBD-8D3F-A4E45659AF2D}" type="pres">
      <dgm:prSet presAssocID="{E1CD58A0-576A-4D66-9D1D-03EB31A5E64C}" presName="horz2" presStyleCnt="0"/>
      <dgm:spPr/>
    </dgm:pt>
    <dgm:pt modelId="{252AECB1-F5E0-4FEC-9022-16B0AF448695}" type="pres">
      <dgm:prSet presAssocID="{E1CD58A0-576A-4D66-9D1D-03EB31A5E64C}" presName="horzSpace2" presStyleCnt="0"/>
      <dgm:spPr/>
    </dgm:pt>
    <dgm:pt modelId="{A6F959C3-1186-47C5-927D-CEF8B181350A}" type="pres">
      <dgm:prSet presAssocID="{E1CD58A0-576A-4D66-9D1D-03EB31A5E64C}" presName="tx2" presStyleLbl="revTx" presStyleIdx="4" presStyleCnt="7"/>
      <dgm:spPr/>
      <dgm:t>
        <a:bodyPr/>
        <a:lstStyle/>
        <a:p>
          <a:endParaRPr lang="en-US"/>
        </a:p>
      </dgm:t>
    </dgm:pt>
    <dgm:pt modelId="{168F56E8-1364-4FB7-814E-F5ED6BC501F1}" type="pres">
      <dgm:prSet presAssocID="{E1CD58A0-576A-4D66-9D1D-03EB31A5E64C}" presName="vert2" presStyleCnt="0"/>
      <dgm:spPr/>
    </dgm:pt>
    <dgm:pt modelId="{C34F6A6C-9E3A-4FB6-A6A8-592D5DD04030}" type="pres">
      <dgm:prSet presAssocID="{E1CD58A0-576A-4D66-9D1D-03EB31A5E64C}" presName="thinLine2b" presStyleLbl="callout" presStyleIdx="3" presStyleCnt="6"/>
      <dgm:spPr/>
    </dgm:pt>
    <dgm:pt modelId="{0ED26751-0FC6-4A84-B3F2-54E06248CFE1}" type="pres">
      <dgm:prSet presAssocID="{E1CD58A0-576A-4D66-9D1D-03EB31A5E64C}" presName="vertSpace2b" presStyleCnt="0"/>
      <dgm:spPr/>
    </dgm:pt>
    <dgm:pt modelId="{82823245-4F9B-4938-B14D-9A4BBC2985F1}" type="pres">
      <dgm:prSet presAssocID="{461CAA20-106C-4872-9840-B2694B2F9CE7}" presName="horz2" presStyleCnt="0"/>
      <dgm:spPr/>
    </dgm:pt>
    <dgm:pt modelId="{1D8C0D22-25F6-432C-A5BB-971190DFDA99}" type="pres">
      <dgm:prSet presAssocID="{461CAA20-106C-4872-9840-B2694B2F9CE7}" presName="horzSpace2" presStyleCnt="0"/>
      <dgm:spPr/>
    </dgm:pt>
    <dgm:pt modelId="{5117D518-4745-4167-BE1C-1B839786B433}" type="pres">
      <dgm:prSet presAssocID="{461CAA20-106C-4872-9840-B2694B2F9CE7}" presName="tx2" presStyleLbl="revTx" presStyleIdx="5" presStyleCnt="7"/>
      <dgm:spPr/>
      <dgm:t>
        <a:bodyPr/>
        <a:lstStyle/>
        <a:p>
          <a:endParaRPr lang="en-US"/>
        </a:p>
      </dgm:t>
    </dgm:pt>
    <dgm:pt modelId="{F875F604-BDFA-4A50-BDD3-1948567CB0C3}" type="pres">
      <dgm:prSet presAssocID="{461CAA20-106C-4872-9840-B2694B2F9CE7}" presName="vert2" presStyleCnt="0"/>
      <dgm:spPr/>
    </dgm:pt>
    <dgm:pt modelId="{3C11DCC2-AD54-45AA-A959-D2D90CB55511}" type="pres">
      <dgm:prSet presAssocID="{461CAA20-106C-4872-9840-B2694B2F9CE7}" presName="thinLine2b" presStyleLbl="callout" presStyleIdx="4" presStyleCnt="6"/>
      <dgm:spPr/>
    </dgm:pt>
    <dgm:pt modelId="{7B5871B0-8103-4067-90FE-4BC1A7996E13}" type="pres">
      <dgm:prSet presAssocID="{461CAA20-106C-4872-9840-B2694B2F9CE7}" presName="vertSpace2b" presStyleCnt="0"/>
      <dgm:spPr/>
    </dgm:pt>
    <dgm:pt modelId="{F079338F-D330-44E0-8A0A-61FBEF5BBE32}" type="pres">
      <dgm:prSet presAssocID="{FBC78469-A927-4157-A712-BC134AF4918C}" presName="horz2" presStyleCnt="0"/>
      <dgm:spPr/>
    </dgm:pt>
    <dgm:pt modelId="{B820DE96-F8A7-4593-ABB5-A734C830EF63}" type="pres">
      <dgm:prSet presAssocID="{FBC78469-A927-4157-A712-BC134AF4918C}" presName="horzSpace2" presStyleCnt="0"/>
      <dgm:spPr/>
    </dgm:pt>
    <dgm:pt modelId="{C310292D-F05E-4FE9-8703-5E16EB0414CA}" type="pres">
      <dgm:prSet presAssocID="{FBC78469-A927-4157-A712-BC134AF4918C}" presName="tx2" presStyleLbl="revTx" presStyleIdx="6" presStyleCnt="7"/>
      <dgm:spPr/>
      <dgm:t>
        <a:bodyPr/>
        <a:lstStyle/>
        <a:p>
          <a:endParaRPr lang="en-US"/>
        </a:p>
      </dgm:t>
    </dgm:pt>
    <dgm:pt modelId="{4854F6E4-A877-4AFC-8F0D-055A136F0CE2}" type="pres">
      <dgm:prSet presAssocID="{FBC78469-A927-4157-A712-BC134AF4918C}" presName="vert2" presStyleCnt="0"/>
      <dgm:spPr/>
    </dgm:pt>
    <dgm:pt modelId="{DA1B58E3-886A-47FB-9C3C-82A4F7001890}" type="pres">
      <dgm:prSet presAssocID="{FBC78469-A927-4157-A712-BC134AF4918C}" presName="thinLine2b" presStyleLbl="callout" presStyleIdx="5" presStyleCnt="6"/>
      <dgm:spPr/>
    </dgm:pt>
    <dgm:pt modelId="{8A588C32-F094-4E87-9726-5C9BA0B095D0}" type="pres">
      <dgm:prSet presAssocID="{FBC78469-A927-4157-A712-BC134AF4918C}" presName="vertSpace2b" presStyleCnt="0"/>
      <dgm:spPr/>
    </dgm:pt>
  </dgm:ptLst>
  <dgm:cxnLst>
    <dgm:cxn modelId="{1F801452-F139-44A9-9ACF-71EB5D33A54D}" type="presOf" srcId="{E1CD58A0-576A-4D66-9D1D-03EB31A5E64C}" destId="{A6F959C3-1186-47C5-927D-CEF8B181350A}" srcOrd="0" destOrd="0" presId="urn:microsoft.com/office/officeart/2008/layout/LinedList"/>
    <dgm:cxn modelId="{9B8D955C-BCC9-4D55-A3F9-476804237AB6}" srcId="{60487802-6357-4C66-8D90-CBDE40245C7E}" destId="{C9E8060B-7082-4E71-8182-136991A0AA81}" srcOrd="0" destOrd="0" parTransId="{D8939393-FCF7-4189-988C-169E16C327C8}" sibTransId="{18109ED3-B350-46D6-B4D1-9FEB5C4D8219}"/>
    <dgm:cxn modelId="{096B67CF-97E6-40EB-8FD8-EC2BE9B4FB50}" srcId="{C9E8060B-7082-4E71-8182-136991A0AA81}" destId="{FBC78469-A927-4157-A712-BC134AF4918C}" srcOrd="5" destOrd="0" parTransId="{7A44B4FE-328E-49CD-94B3-5302A987E28D}" sibTransId="{E7A46B56-243D-49FA-BEB4-E4A358DC5209}"/>
    <dgm:cxn modelId="{F43A8053-FE94-4B63-A0EA-B1AFF630F9BA}" srcId="{C9E8060B-7082-4E71-8182-136991A0AA81}" destId="{68848648-2F18-41A9-8048-B434875CB5E7}" srcOrd="0" destOrd="0" parTransId="{C4F6E416-BF17-4C30-91BA-06423118A93B}" sibTransId="{09FB50E2-77DD-4779-BD5D-7C4B2250D748}"/>
    <dgm:cxn modelId="{EF563B85-E8A0-495C-B847-88CB5E910F8C}" type="presOf" srcId="{60487802-6357-4C66-8D90-CBDE40245C7E}" destId="{7C95C3E7-63EF-45DB-834D-C9473E9D9A05}" srcOrd="0" destOrd="0" presId="urn:microsoft.com/office/officeart/2008/layout/LinedList"/>
    <dgm:cxn modelId="{F9CE57BF-8894-467B-BBD8-E5CB345A455F}" type="presOf" srcId="{FBC78469-A927-4157-A712-BC134AF4918C}" destId="{C310292D-F05E-4FE9-8703-5E16EB0414CA}" srcOrd="0" destOrd="0" presId="urn:microsoft.com/office/officeart/2008/layout/LinedList"/>
    <dgm:cxn modelId="{71B1D4A8-5948-4805-A424-23447FB25E91}" type="presOf" srcId="{FF431E7E-1507-4D7E-8909-2515641756AB}" destId="{4615A8F9-38E7-411D-B5F6-E1A4FF9FE613}" srcOrd="0" destOrd="0" presId="urn:microsoft.com/office/officeart/2008/layout/LinedList"/>
    <dgm:cxn modelId="{AE436A66-80F9-49FF-987A-2D63D21B168D}" type="presOf" srcId="{461CAA20-106C-4872-9840-B2694B2F9CE7}" destId="{5117D518-4745-4167-BE1C-1B839786B433}" srcOrd="0" destOrd="0" presId="urn:microsoft.com/office/officeart/2008/layout/LinedList"/>
    <dgm:cxn modelId="{EE5708C0-F8FE-46E4-AD44-FC5B6868EDF1}" srcId="{C9E8060B-7082-4E71-8182-136991A0AA81}" destId="{C7E6F16E-16CE-4F8A-8F6F-8F752D9AFA4E}" srcOrd="1" destOrd="0" parTransId="{C77D49C2-31CC-470B-88D9-E43D87604783}" sibTransId="{0C962ADC-4113-498B-B3C1-53D69E0B3F80}"/>
    <dgm:cxn modelId="{2F0FEEB2-737A-4AB3-B9F8-99D7B0DB0AB6}" type="presOf" srcId="{68848648-2F18-41A9-8048-B434875CB5E7}" destId="{0FEBEF9E-5C41-42F5-B7B2-524DF413FC7C}" srcOrd="0" destOrd="0" presId="urn:microsoft.com/office/officeart/2008/layout/LinedList"/>
    <dgm:cxn modelId="{18F113F7-8C55-4285-9EBD-530F2EC76B73}" type="presOf" srcId="{C9E8060B-7082-4E71-8182-136991A0AA81}" destId="{5ECA0446-D729-4744-B53E-B3A2428D9C29}" srcOrd="0" destOrd="0" presId="urn:microsoft.com/office/officeart/2008/layout/LinedList"/>
    <dgm:cxn modelId="{445C0F13-637C-40B9-A654-A862B1D05047}" srcId="{C9E8060B-7082-4E71-8182-136991A0AA81}" destId="{E1CD58A0-576A-4D66-9D1D-03EB31A5E64C}" srcOrd="3" destOrd="0" parTransId="{F9C8DF15-C8E3-4910-8B45-CEFF8333AB6B}" sibTransId="{4F5187CE-BB1A-44DE-9A4B-76AE0F2A641B}"/>
    <dgm:cxn modelId="{532025A0-7848-4879-9DF9-88A75D34DE36}" srcId="{C9E8060B-7082-4E71-8182-136991A0AA81}" destId="{FF431E7E-1507-4D7E-8909-2515641756AB}" srcOrd="2" destOrd="0" parTransId="{F5032490-115D-4C69-82FA-B780C782B529}" sibTransId="{4EF2766F-4BCA-4087-9296-7C88E960F03A}"/>
    <dgm:cxn modelId="{459E6886-4332-4766-B238-10D87C3ED3AD}" type="presOf" srcId="{C7E6F16E-16CE-4F8A-8F6F-8F752D9AFA4E}" destId="{35A90EAC-FEAB-48FD-8018-7ECED5D83D1D}" srcOrd="0" destOrd="0" presId="urn:microsoft.com/office/officeart/2008/layout/LinedList"/>
    <dgm:cxn modelId="{05E00E89-F2A0-492B-BB38-C8E646D79B44}" srcId="{C9E8060B-7082-4E71-8182-136991A0AA81}" destId="{461CAA20-106C-4872-9840-B2694B2F9CE7}" srcOrd="4" destOrd="0" parTransId="{708D851B-033B-4661-98E0-5DE8A09AB017}" sibTransId="{21081733-95C2-44C1-8666-5272158C9DC7}"/>
    <dgm:cxn modelId="{1BC4015C-AB5B-46D5-A91D-923A57DD6AFB}" type="presParOf" srcId="{7C95C3E7-63EF-45DB-834D-C9473E9D9A05}" destId="{7F3667D9-5768-443F-8F1F-81F7F03BFA26}" srcOrd="0" destOrd="0" presId="urn:microsoft.com/office/officeart/2008/layout/LinedList"/>
    <dgm:cxn modelId="{552E0B96-24C4-4678-A43C-115B5ACBF381}" type="presParOf" srcId="{7C95C3E7-63EF-45DB-834D-C9473E9D9A05}" destId="{21063278-B1A5-4FD8-9A9A-E4F1E8C06894}" srcOrd="1" destOrd="0" presId="urn:microsoft.com/office/officeart/2008/layout/LinedList"/>
    <dgm:cxn modelId="{319442A5-70C3-40F2-94F7-9CA9526EB525}" type="presParOf" srcId="{21063278-B1A5-4FD8-9A9A-E4F1E8C06894}" destId="{5ECA0446-D729-4744-B53E-B3A2428D9C29}" srcOrd="0" destOrd="0" presId="urn:microsoft.com/office/officeart/2008/layout/LinedList"/>
    <dgm:cxn modelId="{3DF68FF6-7467-4065-BD4F-19D7091F3362}" type="presParOf" srcId="{21063278-B1A5-4FD8-9A9A-E4F1E8C06894}" destId="{54D3E6E2-B27A-4755-BBE5-C355906B0103}" srcOrd="1" destOrd="0" presId="urn:microsoft.com/office/officeart/2008/layout/LinedList"/>
    <dgm:cxn modelId="{F4B277DD-E54E-4F50-9E82-29D78A1403D8}" type="presParOf" srcId="{54D3E6E2-B27A-4755-BBE5-C355906B0103}" destId="{8028DC96-4D41-431F-AE38-18ED2A45CB46}" srcOrd="0" destOrd="0" presId="urn:microsoft.com/office/officeart/2008/layout/LinedList"/>
    <dgm:cxn modelId="{FE7930E1-5C91-4A11-A1FD-38A96F9FB1E3}" type="presParOf" srcId="{54D3E6E2-B27A-4755-BBE5-C355906B0103}" destId="{F56C9881-BD5D-4E43-A12C-2AC0FCEB72E1}" srcOrd="1" destOrd="0" presId="urn:microsoft.com/office/officeart/2008/layout/LinedList"/>
    <dgm:cxn modelId="{892E130A-0637-44BC-BE3C-4CD5EB49FE31}" type="presParOf" srcId="{F56C9881-BD5D-4E43-A12C-2AC0FCEB72E1}" destId="{CC31E601-5BA6-431E-8FFC-5338EE9B0E79}" srcOrd="0" destOrd="0" presId="urn:microsoft.com/office/officeart/2008/layout/LinedList"/>
    <dgm:cxn modelId="{0436B475-CC4B-423B-8BBA-E1E422396265}" type="presParOf" srcId="{F56C9881-BD5D-4E43-A12C-2AC0FCEB72E1}" destId="{0FEBEF9E-5C41-42F5-B7B2-524DF413FC7C}" srcOrd="1" destOrd="0" presId="urn:microsoft.com/office/officeart/2008/layout/LinedList"/>
    <dgm:cxn modelId="{A191B9F3-1ADE-448A-A794-36AA2E1BB5C4}" type="presParOf" srcId="{F56C9881-BD5D-4E43-A12C-2AC0FCEB72E1}" destId="{9BDD4448-DCC3-49AD-A3EC-F75B3D8078D1}" srcOrd="2" destOrd="0" presId="urn:microsoft.com/office/officeart/2008/layout/LinedList"/>
    <dgm:cxn modelId="{D41ACB83-622F-46FD-A29B-AA2239A59D20}" type="presParOf" srcId="{54D3E6E2-B27A-4755-BBE5-C355906B0103}" destId="{21004BA9-6921-4133-8C3C-13BDA8202D56}" srcOrd="2" destOrd="0" presId="urn:microsoft.com/office/officeart/2008/layout/LinedList"/>
    <dgm:cxn modelId="{E64CB8DD-6E1F-4EA4-9918-43DA31B6553A}" type="presParOf" srcId="{54D3E6E2-B27A-4755-BBE5-C355906B0103}" destId="{D7A44231-ABF1-4A0F-987E-D4A4FB33BF96}" srcOrd="3" destOrd="0" presId="urn:microsoft.com/office/officeart/2008/layout/LinedList"/>
    <dgm:cxn modelId="{D3E73E7F-ECDC-47F4-B513-264CF907A99A}" type="presParOf" srcId="{54D3E6E2-B27A-4755-BBE5-C355906B0103}" destId="{E14866CE-FA5F-4DEA-B8C4-C6B225C3F431}" srcOrd="4" destOrd="0" presId="urn:microsoft.com/office/officeart/2008/layout/LinedList"/>
    <dgm:cxn modelId="{082ED534-D33E-4621-93C2-97900B1DED99}" type="presParOf" srcId="{E14866CE-FA5F-4DEA-B8C4-C6B225C3F431}" destId="{D39D3E19-CE5A-4F7C-85DA-67076380CC65}" srcOrd="0" destOrd="0" presId="urn:microsoft.com/office/officeart/2008/layout/LinedList"/>
    <dgm:cxn modelId="{82B8E952-314D-479D-AC5D-9F2AB115D9B2}" type="presParOf" srcId="{E14866CE-FA5F-4DEA-B8C4-C6B225C3F431}" destId="{35A90EAC-FEAB-48FD-8018-7ECED5D83D1D}" srcOrd="1" destOrd="0" presId="urn:microsoft.com/office/officeart/2008/layout/LinedList"/>
    <dgm:cxn modelId="{6A822A99-F997-4156-866D-1C7391FB511D}" type="presParOf" srcId="{E14866CE-FA5F-4DEA-B8C4-C6B225C3F431}" destId="{C5BE6D2D-24F9-421B-8C94-4D30345C812A}" srcOrd="2" destOrd="0" presId="urn:microsoft.com/office/officeart/2008/layout/LinedList"/>
    <dgm:cxn modelId="{70BDEDA3-74A5-439C-8766-7B1FD705E871}" type="presParOf" srcId="{54D3E6E2-B27A-4755-BBE5-C355906B0103}" destId="{97F457CB-06AE-45AF-B5C3-F7A6171FA2B4}" srcOrd="5" destOrd="0" presId="urn:microsoft.com/office/officeart/2008/layout/LinedList"/>
    <dgm:cxn modelId="{AD6D2B85-EDB9-4BEE-AB45-6E4BC605C2D6}" type="presParOf" srcId="{54D3E6E2-B27A-4755-BBE5-C355906B0103}" destId="{623C2D5F-74DD-4BC0-867A-CC9F81038D0E}" srcOrd="6" destOrd="0" presId="urn:microsoft.com/office/officeart/2008/layout/LinedList"/>
    <dgm:cxn modelId="{A3D2033D-FEBC-4B2D-A8FD-2B05F8EA3F5E}" type="presParOf" srcId="{54D3E6E2-B27A-4755-BBE5-C355906B0103}" destId="{4523EDA3-F937-4446-8B5C-480A92FADF8B}" srcOrd="7" destOrd="0" presId="urn:microsoft.com/office/officeart/2008/layout/LinedList"/>
    <dgm:cxn modelId="{7FBC4472-9D65-42A6-B12F-A411B1803CEC}" type="presParOf" srcId="{4523EDA3-F937-4446-8B5C-480A92FADF8B}" destId="{665350A9-52F0-4536-9713-36CDBE0282D3}" srcOrd="0" destOrd="0" presId="urn:microsoft.com/office/officeart/2008/layout/LinedList"/>
    <dgm:cxn modelId="{F4DD5A0B-372B-4DBD-BDA3-120FCE871872}" type="presParOf" srcId="{4523EDA3-F937-4446-8B5C-480A92FADF8B}" destId="{4615A8F9-38E7-411D-B5F6-E1A4FF9FE613}" srcOrd="1" destOrd="0" presId="urn:microsoft.com/office/officeart/2008/layout/LinedList"/>
    <dgm:cxn modelId="{EC60BA15-6E35-4019-BA40-2100A00BCB01}" type="presParOf" srcId="{4523EDA3-F937-4446-8B5C-480A92FADF8B}" destId="{286B36A2-8A7E-4503-84CE-15ACD2EDEE16}" srcOrd="2" destOrd="0" presId="urn:microsoft.com/office/officeart/2008/layout/LinedList"/>
    <dgm:cxn modelId="{F6ED73F0-A66A-4550-9DA9-61C8CC51EE0D}" type="presParOf" srcId="{54D3E6E2-B27A-4755-BBE5-C355906B0103}" destId="{3C532A52-D499-45B9-9B35-A69BBC37C663}" srcOrd="8" destOrd="0" presId="urn:microsoft.com/office/officeart/2008/layout/LinedList"/>
    <dgm:cxn modelId="{C64F3F42-E41E-45FD-B0CF-70810897441A}" type="presParOf" srcId="{54D3E6E2-B27A-4755-BBE5-C355906B0103}" destId="{9399F0CF-8422-44AE-8501-86F9562C90DA}" srcOrd="9" destOrd="0" presId="urn:microsoft.com/office/officeart/2008/layout/LinedList"/>
    <dgm:cxn modelId="{564D2241-4811-4E98-826A-7B4C34C397CA}" type="presParOf" srcId="{54D3E6E2-B27A-4755-BBE5-C355906B0103}" destId="{E7DC044F-B52D-4EBD-8D3F-A4E45659AF2D}" srcOrd="10" destOrd="0" presId="urn:microsoft.com/office/officeart/2008/layout/LinedList"/>
    <dgm:cxn modelId="{B4174BAA-DE7F-4E83-A00A-49C9C04085C5}" type="presParOf" srcId="{E7DC044F-B52D-4EBD-8D3F-A4E45659AF2D}" destId="{252AECB1-F5E0-4FEC-9022-16B0AF448695}" srcOrd="0" destOrd="0" presId="urn:microsoft.com/office/officeart/2008/layout/LinedList"/>
    <dgm:cxn modelId="{FAACAD27-342A-4B38-B35F-65452037322F}" type="presParOf" srcId="{E7DC044F-B52D-4EBD-8D3F-A4E45659AF2D}" destId="{A6F959C3-1186-47C5-927D-CEF8B181350A}" srcOrd="1" destOrd="0" presId="urn:microsoft.com/office/officeart/2008/layout/LinedList"/>
    <dgm:cxn modelId="{815CC2DC-730C-4636-A46A-7D46EABF17A9}" type="presParOf" srcId="{E7DC044F-B52D-4EBD-8D3F-A4E45659AF2D}" destId="{168F56E8-1364-4FB7-814E-F5ED6BC501F1}" srcOrd="2" destOrd="0" presId="urn:microsoft.com/office/officeart/2008/layout/LinedList"/>
    <dgm:cxn modelId="{561C003D-2E10-459D-8FA1-7235459B8690}" type="presParOf" srcId="{54D3E6E2-B27A-4755-BBE5-C355906B0103}" destId="{C34F6A6C-9E3A-4FB6-A6A8-592D5DD04030}" srcOrd="11" destOrd="0" presId="urn:microsoft.com/office/officeart/2008/layout/LinedList"/>
    <dgm:cxn modelId="{5676092E-2FF8-423B-8C3C-45C1FA6247CE}" type="presParOf" srcId="{54D3E6E2-B27A-4755-BBE5-C355906B0103}" destId="{0ED26751-0FC6-4A84-B3F2-54E06248CFE1}" srcOrd="12" destOrd="0" presId="urn:microsoft.com/office/officeart/2008/layout/LinedList"/>
    <dgm:cxn modelId="{0DDFA715-B57F-4E3E-89A0-E9748CB51E1E}" type="presParOf" srcId="{54D3E6E2-B27A-4755-BBE5-C355906B0103}" destId="{82823245-4F9B-4938-B14D-9A4BBC2985F1}" srcOrd="13" destOrd="0" presId="urn:microsoft.com/office/officeart/2008/layout/LinedList"/>
    <dgm:cxn modelId="{9EEEE03C-D1D3-4949-A852-77F0685A1300}" type="presParOf" srcId="{82823245-4F9B-4938-B14D-9A4BBC2985F1}" destId="{1D8C0D22-25F6-432C-A5BB-971190DFDA99}" srcOrd="0" destOrd="0" presId="urn:microsoft.com/office/officeart/2008/layout/LinedList"/>
    <dgm:cxn modelId="{55D0C83B-14CB-465B-A015-68D66DD48CE3}" type="presParOf" srcId="{82823245-4F9B-4938-B14D-9A4BBC2985F1}" destId="{5117D518-4745-4167-BE1C-1B839786B433}" srcOrd="1" destOrd="0" presId="urn:microsoft.com/office/officeart/2008/layout/LinedList"/>
    <dgm:cxn modelId="{59234F30-2DB5-4D0C-B6E8-816D763DA669}" type="presParOf" srcId="{82823245-4F9B-4938-B14D-9A4BBC2985F1}" destId="{F875F604-BDFA-4A50-BDD3-1948567CB0C3}" srcOrd="2" destOrd="0" presId="urn:microsoft.com/office/officeart/2008/layout/LinedList"/>
    <dgm:cxn modelId="{11BA8DB4-1A0F-467A-A5B4-42301D7F53C5}" type="presParOf" srcId="{54D3E6E2-B27A-4755-BBE5-C355906B0103}" destId="{3C11DCC2-AD54-45AA-A959-D2D90CB55511}" srcOrd="14" destOrd="0" presId="urn:microsoft.com/office/officeart/2008/layout/LinedList"/>
    <dgm:cxn modelId="{354CEFA3-7FDE-424B-B21A-B94A8FA2CEF7}" type="presParOf" srcId="{54D3E6E2-B27A-4755-BBE5-C355906B0103}" destId="{7B5871B0-8103-4067-90FE-4BC1A7996E13}" srcOrd="15" destOrd="0" presId="urn:microsoft.com/office/officeart/2008/layout/LinedList"/>
    <dgm:cxn modelId="{13570840-60E1-4AF2-9852-F983ECA66765}" type="presParOf" srcId="{54D3E6E2-B27A-4755-BBE5-C355906B0103}" destId="{F079338F-D330-44E0-8A0A-61FBEF5BBE32}" srcOrd="16" destOrd="0" presId="urn:microsoft.com/office/officeart/2008/layout/LinedList"/>
    <dgm:cxn modelId="{169AC3BB-5735-4F9B-836B-A43B9770F94A}" type="presParOf" srcId="{F079338F-D330-44E0-8A0A-61FBEF5BBE32}" destId="{B820DE96-F8A7-4593-ABB5-A734C830EF63}" srcOrd="0" destOrd="0" presId="urn:microsoft.com/office/officeart/2008/layout/LinedList"/>
    <dgm:cxn modelId="{940227DD-89A4-48C9-BBFE-3D702FAE5D3E}" type="presParOf" srcId="{F079338F-D330-44E0-8A0A-61FBEF5BBE32}" destId="{C310292D-F05E-4FE9-8703-5E16EB0414CA}" srcOrd="1" destOrd="0" presId="urn:microsoft.com/office/officeart/2008/layout/LinedList"/>
    <dgm:cxn modelId="{CEE61CEF-BABF-41D4-A59C-D20F4E242774}" type="presParOf" srcId="{F079338F-D330-44E0-8A0A-61FBEF5BBE32}" destId="{4854F6E4-A877-4AFC-8F0D-055A136F0CE2}" srcOrd="2" destOrd="0" presId="urn:microsoft.com/office/officeart/2008/layout/LinedList"/>
    <dgm:cxn modelId="{C30E028B-97A4-4EE7-96BE-2B81D405E15E}" type="presParOf" srcId="{54D3E6E2-B27A-4755-BBE5-C355906B0103}" destId="{DA1B58E3-886A-47FB-9C3C-82A4F7001890}" srcOrd="17" destOrd="0" presId="urn:microsoft.com/office/officeart/2008/layout/LinedList"/>
    <dgm:cxn modelId="{95D5882A-3AF6-4C60-8453-2C8BCDA7FE22}" type="presParOf" srcId="{54D3E6E2-B27A-4755-BBE5-C355906B0103}" destId="{8A588C32-F094-4E87-9726-5C9BA0B095D0}"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87658C7-C606-4B66-832E-4E085FB2114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FCDEC10-9F49-4532-A5AD-D00628AE6F54}">
      <dgm:prSet/>
      <dgm:spPr/>
      <dgm:t>
        <a:bodyPr vert="vert270"/>
        <a:lstStyle/>
        <a:p>
          <a:r>
            <a:rPr lang="en-US" b="1" dirty="0" smtClean="0"/>
            <a:t>Chapter 16</a:t>
          </a:r>
          <a:endParaRPr lang="en-US" dirty="0"/>
        </a:p>
      </dgm:t>
    </dgm:pt>
    <dgm:pt modelId="{2B61EF83-BED9-4203-9E5B-18D4C057E523}" type="parTrans" cxnId="{8CAE2C63-DF49-4C2C-9508-59CFCD7392AC}">
      <dgm:prSet/>
      <dgm:spPr/>
      <dgm:t>
        <a:bodyPr/>
        <a:lstStyle/>
        <a:p>
          <a:endParaRPr lang="en-US"/>
        </a:p>
      </dgm:t>
    </dgm:pt>
    <dgm:pt modelId="{FE4BD1F1-165D-4DF6-8D0A-373BC1AC1AAE}" type="sibTrans" cxnId="{8CAE2C63-DF49-4C2C-9508-59CFCD7392AC}">
      <dgm:prSet/>
      <dgm:spPr/>
      <dgm:t>
        <a:bodyPr/>
        <a:lstStyle/>
        <a:p>
          <a:endParaRPr lang="en-US"/>
        </a:p>
      </dgm:t>
    </dgm:pt>
    <dgm:pt modelId="{A750EB94-71D2-43E0-9EF4-DFED38FB5A06}">
      <dgm:prSet/>
      <dgm:spPr/>
      <dgm:t>
        <a:bodyPr/>
        <a:lstStyle/>
        <a:p>
          <a:r>
            <a:rPr lang="en-US" b="1" dirty="0" smtClean="0">
              <a:hlinkClick xmlns:r="http://schemas.openxmlformats.org/officeDocument/2006/relationships" r:id="rId1" action="ppaction://hlinksldjump"/>
            </a:rPr>
            <a:t>What is a project? (p463)</a:t>
          </a:r>
          <a:endParaRPr lang="en-US" dirty="0"/>
        </a:p>
      </dgm:t>
    </dgm:pt>
    <dgm:pt modelId="{31BAAB8F-D3E7-442D-AD2A-4ECE0B365E15}" type="parTrans" cxnId="{E0AA1F54-1B4A-4ABD-97B4-484EDE078142}">
      <dgm:prSet/>
      <dgm:spPr/>
      <dgm:t>
        <a:bodyPr/>
        <a:lstStyle/>
        <a:p>
          <a:endParaRPr lang="en-US"/>
        </a:p>
      </dgm:t>
    </dgm:pt>
    <dgm:pt modelId="{1DCD7CBD-8A92-42C0-B405-001A2A54B847}" type="sibTrans" cxnId="{E0AA1F54-1B4A-4ABD-97B4-484EDE078142}">
      <dgm:prSet/>
      <dgm:spPr/>
      <dgm:t>
        <a:bodyPr/>
        <a:lstStyle/>
        <a:p>
          <a:endParaRPr lang="en-US"/>
        </a:p>
      </dgm:t>
    </dgm:pt>
    <dgm:pt modelId="{361CAD34-A910-46A5-AF79-AEDC4448A307}">
      <dgm:prSet/>
      <dgm:spPr/>
      <dgm:t>
        <a:bodyPr/>
        <a:lstStyle/>
        <a:p>
          <a:r>
            <a:rPr lang="en-US" b="1" dirty="0" smtClean="0">
              <a:hlinkClick xmlns:r="http://schemas.openxmlformats.org/officeDocument/2006/relationships" r:id="rId2" action="ppaction://hlinksldjump"/>
            </a:rPr>
            <a:t>Successful project management (p466)</a:t>
          </a:r>
          <a:endParaRPr lang="en-US" dirty="0"/>
        </a:p>
      </dgm:t>
    </dgm:pt>
    <dgm:pt modelId="{2ECD5B08-9C04-482B-AE3B-F7004DA531B7}" type="parTrans" cxnId="{D2CEE1EA-84CC-4835-86CA-BEA29882658B}">
      <dgm:prSet/>
      <dgm:spPr/>
      <dgm:t>
        <a:bodyPr/>
        <a:lstStyle/>
        <a:p>
          <a:endParaRPr lang="en-US"/>
        </a:p>
      </dgm:t>
    </dgm:pt>
    <dgm:pt modelId="{88035E6D-E825-478D-BBB2-6FD41EFCF4A2}" type="sibTrans" cxnId="{D2CEE1EA-84CC-4835-86CA-BEA29882658B}">
      <dgm:prSet/>
      <dgm:spPr/>
      <dgm:t>
        <a:bodyPr/>
        <a:lstStyle/>
        <a:p>
          <a:endParaRPr lang="en-US"/>
        </a:p>
      </dgm:t>
    </dgm:pt>
    <dgm:pt modelId="{06871149-56AB-4D5B-8876-98EBAAE6C770}">
      <dgm:prSet/>
      <dgm:spPr/>
      <dgm:t>
        <a:bodyPr/>
        <a:lstStyle/>
        <a:p>
          <a:r>
            <a:rPr lang="en-US" b="1" dirty="0" smtClean="0">
              <a:hlinkClick xmlns:r="http://schemas.openxmlformats.org/officeDocument/2006/relationships" r:id="rId3" action="ppaction://hlinksldjump"/>
            </a:rPr>
            <a:t>The project planning and control process (p467)</a:t>
          </a:r>
          <a:endParaRPr lang="en-US" dirty="0"/>
        </a:p>
      </dgm:t>
    </dgm:pt>
    <dgm:pt modelId="{677FE28C-0F0F-4E8D-AB6F-8A3973E85297}" type="parTrans" cxnId="{F11D9F55-8BD8-45B3-A9B7-6746E83DEE39}">
      <dgm:prSet/>
      <dgm:spPr/>
      <dgm:t>
        <a:bodyPr/>
        <a:lstStyle/>
        <a:p>
          <a:endParaRPr lang="en-US"/>
        </a:p>
      </dgm:t>
    </dgm:pt>
    <dgm:pt modelId="{70FA6398-4E90-4834-9FAE-5219E5BF0612}" type="sibTrans" cxnId="{F11D9F55-8BD8-45B3-A9B7-6746E83DEE39}">
      <dgm:prSet/>
      <dgm:spPr/>
      <dgm:t>
        <a:bodyPr/>
        <a:lstStyle/>
        <a:p>
          <a:endParaRPr lang="en-US"/>
        </a:p>
      </dgm:t>
    </dgm:pt>
    <dgm:pt modelId="{6FCAE2A5-EA4E-417E-87C9-6B8D60C87E1B}">
      <dgm:prSet/>
      <dgm:spPr/>
      <dgm:t>
        <a:bodyPr/>
        <a:lstStyle/>
        <a:p>
          <a:r>
            <a:rPr lang="en-US" b="1" dirty="0" smtClean="0">
              <a:hlinkClick xmlns:r="http://schemas.openxmlformats.org/officeDocument/2006/relationships" r:id="rId4" action="ppaction://hlinksldjump"/>
            </a:rPr>
            <a:t>Network planning (p481)</a:t>
          </a:r>
          <a:endParaRPr lang="en-US" dirty="0"/>
        </a:p>
      </dgm:t>
    </dgm:pt>
    <dgm:pt modelId="{D4307B83-78CA-45D2-BC47-9A6369BFE472}" type="parTrans" cxnId="{EE8B4F11-F09E-4A1E-8EDC-0B77F8C52B12}">
      <dgm:prSet/>
      <dgm:spPr/>
      <dgm:t>
        <a:bodyPr/>
        <a:lstStyle/>
        <a:p>
          <a:endParaRPr lang="en-US"/>
        </a:p>
      </dgm:t>
    </dgm:pt>
    <dgm:pt modelId="{8ED7F07D-5666-4601-89FE-EA6C73666DF9}" type="sibTrans" cxnId="{EE8B4F11-F09E-4A1E-8EDC-0B77F8C52B12}">
      <dgm:prSet/>
      <dgm:spPr/>
      <dgm:t>
        <a:bodyPr/>
        <a:lstStyle/>
        <a:p>
          <a:endParaRPr lang="en-US"/>
        </a:p>
      </dgm:t>
    </dgm:pt>
    <dgm:pt modelId="{5E3577D4-254D-46C0-B293-AA4D7AC3DA6E}">
      <dgm:prSet/>
      <dgm:spPr/>
      <dgm:t>
        <a:bodyPr/>
        <a:lstStyle/>
        <a:p>
          <a:r>
            <a:rPr lang="en-US" b="1" dirty="0" smtClean="0"/>
            <a:t>Summary (p493)</a:t>
          </a:r>
          <a:endParaRPr lang="en-US" b="1" dirty="0"/>
        </a:p>
      </dgm:t>
    </dgm:pt>
    <dgm:pt modelId="{B7C666E4-CB52-4EE2-B455-FBDA747AC40A}" type="parTrans" cxnId="{3504A1A6-C7FC-4BC6-89C3-3C43D276A938}">
      <dgm:prSet/>
      <dgm:spPr/>
      <dgm:t>
        <a:bodyPr/>
        <a:lstStyle/>
        <a:p>
          <a:endParaRPr lang="en-US"/>
        </a:p>
      </dgm:t>
    </dgm:pt>
    <dgm:pt modelId="{AA893374-8DA0-42E5-A730-A6B231707D87}" type="sibTrans" cxnId="{3504A1A6-C7FC-4BC6-89C3-3C43D276A938}">
      <dgm:prSet/>
      <dgm:spPr/>
      <dgm:t>
        <a:bodyPr/>
        <a:lstStyle/>
        <a:p>
          <a:endParaRPr lang="en-US"/>
        </a:p>
      </dgm:t>
    </dgm:pt>
    <dgm:pt modelId="{550B58C2-EBB7-4F24-8184-869580D0CA8B}" type="pres">
      <dgm:prSet presAssocID="{A87658C7-C606-4B66-832E-4E085FB2114E}" presName="vert0" presStyleCnt="0">
        <dgm:presLayoutVars>
          <dgm:dir/>
          <dgm:animOne val="branch"/>
          <dgm:animLvl val="lvl"/>
        </dgm:presLayoutVars>
      </dgm:prSet>
      <dgm:spPr/>
      <dgm:t>
        <a:bodyPr/>
        <a:lstStyle/>
        <a:p>
          <a:endParaRPr lang="en-US"/>
        </a:p>
      </dgm:t>
    </dgm:pt>
    <dgm:pt modelId="{4E7B03AF-06F0-4027-B7CE-A2696954AB3F}" type="pres">
      <dgm:prSet presAssocID="{0FCDEC10-9F49-4532-A5AD-D00628AE6F54}" presName="thickLine" presStyleLbl="alignNode1" presStyleIdx="0" presStyleCnt="1"/>
      <dgm:spPr/>
    </dgm:pt>
    <dgm:pt modelId="{CBC59734-E794-4E08-9BA0-3103241488C7}" type="pres">
      <dgm:prSet presAssocID="{0FCDEC10-9F49-4532-A5AD-D00628AE6F54}" presName="horz1" presStyleCnt="0"/>
      <dgm:spPr/>
    </dgm:pt>
    <dgm:pt modelId="{AB1E1DC2-23F9-45D0-AE36-C050D6F0EBA0}" type="pres">
      <dgm:prSet presAssocID="{0FCDEC10-9F49-4532-A5AD-D00628AE6F54}" presName="tx1" presStyleLbl="revTx" presStyleIdx="0" presStyleCnt="6"/>
      <dgm:spPr/>
      <dgm:t>
        <a:bodyPr/>
        <a:lstStyle/>
        <a:p>
          <a:endParaRPr lang="en-US"/>
        </a:p>
      </dgm:t>
    </dgm:pt>
    <dgm:pt modelId="{DF1EC97E-E16D-4D8A-A322-90E249CBFC6B}" type="pres">
      <dgm:prSet presAssocID="{0FCDEC10-9F49-4532-A5AD-D00628AE6F54}" presName="vert1" presStyleCnt="0"/>
      <dgm:spPr/>
    </dgm:pt>
    <dgm:pt modelId="{81D38936-B3D3-4582-BEEA-1C0DCDEA031F}" type="pres">
      <dgm:prSet presAssocID="{A750EB94-71D2-43E0-9EF4-DFED38FB5A06}" presName="vertSpace2a" presStyleCnt="0"/>
      <dgm:spPr/>
    </dgm:pt>
    <dgm:pt modelId="{F228A673-3D30-41F0-9A40-67DFB682F19D}" type="pres">
      <dgm:prSet presAssocID="{A750EB94-71D2-43E0-9EF4-DFED38FB5A06}" presName="horz2" presStyleCnt="0"/>
      <dgm:spPr/>
    </dgm:pt>
    <dgm:pt modelId="{4E6AFE90-F094-4662-B3EC-0209BF2E6241}" type="pres">
      <dgm:prSet presAssocID="{A750EB94-71D2-43E0-9EF4-DFED38FB5A06}" presName="horzSpace2" presStyleCnt="0"/>
      <dgm:spPr/>
    </dgm:pt>
    <dgm:pt modelId="{A9E326A3-F9DC-407E-A4A3-415A7C6C58FD}" type="pres">
      <dgm:prSet presAssocID="{A750EB94-71D2-43E0-9EF4-DFED38FB5A06}" presName="tx2" presStyleLbl="revTx" presStyleIdx="1" presStyleCnt="6"/>
      <dgm:spPr/>
      <dgm:t>
        <a:bodyPr/>
        <a:lstStyle/>
        <a:p>
          <a:endParaRPr lang="en-US"/>
        </a:p>
      </dgm:t>
    </dgm:pt>
    <dgm:pt modelId="{8DCCE711-E3AF-47E7-B621-CB9334058BA3}" type="pres">
      <dgm:prSet presAssocID="{A750EB94-71D2-43E0-9EF4-DFED38FB5A06}" presName="vert2" presStyleCnt="0"/>
      <dgm:spPr/>
    </dgm:pt>
    <dgm:pt modelId="{252A6E78-B877-42DB-B239-50F5216D6CD2}" type="pres">
      <dgm:prSet presAssocID="{A750EB94-71D2-43E0-9EF4-DFED38FB5A06}" presName="thinLine2b" presStyleLbl="callout" presStyleIdx="0" presStyleCnt="5"/>
      <dgm:spPr/>
    </dgm:pt>
    <dgm:pt modelId="{E6A2B0B6-47E3-4EAD-9773-08506C1B8D06}" type="pres">
      <dgm:prSet presAssocID="{A750EB94-71D2-43E0-9EF4-DFED38FB5A06}" presName="vertSpace2b" presStyleCnt="0"/>
      <dgm:spPr/>
    </dgm:pt>
    <dgm:pt modelId="{4E2D9782-A799-4FC1-A105-BB1B7DAC6EB3}" type="pres">
      <dgm:prSet presAssocID="{361CAD34-A910-46A5-AF79-AEDC4448A307}" presName="horz2" presStyleCnt="0"/>
      <dgm:spPr/>
    </dgm:pt>
    <dgm:pt modelId="{8148D219-2983-457A-BEE0-1854F4948F0E}" type="pres">
      <dgm:prSet presAssocID="{361CAD34-A910-46A5-AF79-AEDC4448A307}" presName="horzSpace2" presStyleCnt="0"/>
      <dgm:spPr/>
    </dgm:pt>
    <dgm:pt modelId="{C25803C5-ACFD-499A-B336-1BC79EA3C9BA}" type="pres">
      <dgm:prSet presAssocID="{361CAD34-A910-46A5-AF79-AEDC4448A307}" presName="tx2" presStyleLbl="revTx" presStyleIdx="2" presStyleCnt="6"/>
      <dgm:spPr/>
      <dgm:t>
        <a:bodyPr/>
        <a:lstStyle/>
        <a:p>
          <a:endParaRPr lang="en-US"/>
        </a:p>
      </dgm:t>
    </dgm:pt>
    <dgm:pt modelId="{7396A554-BC8C-4EB5-B1EA-7EE3CCB60C86}" type="pres">
      <dgm:prSet presAssocID="{361CAD34-A910-46A5-AF79-AEDC4448A307}" presName="vert2" presStyleCnt="0"/>
      <dgm:spPr/>
    </dgm:pt>
    <dgm:pt modelId="{BEB40909-D1C7-4EF6-B0DD-E6AA1DBAAB9E}" type="pres">
      <dgm:prSet presAssocID="{361CAD34-A910-46A5-AF79-AEDC4448A307}" presName="thinLine2b" presStyleLbl="callout" presStyleIdx="1" presStyleCnt="5"/>
      <dgm:spPr/>
    </dgm:pt>
    <dgm:pt modelId="{9D5B8749-DA47-4F60-88D9-15C8AC18D2AA}" type="pres">
      <dgm:prSet presAssocID="{361CAD34-A910-46A5-AF79-AEDC4448A307}" presName="vertSpace2b" presStyleCnt="0"/>
      <dgm:spPr/>
    </dgm:pt>
    <dgm:pt modelId="{DDFB65CC-0F70-4EB2-AE0F-5C006E917B2D}" type="pres">
      <dgm:prSet presAssocID="{06871149-56AB-4D5B-8876-98EBAAE6C770}" presName="horz2" presStyleCnt="0"/>
      <dgm:spPr/>
    </dgm:pt>
    <dgm:pt modelId="{82768022-32F6-4F53-969A-43B453A1DCF3}" type="pres">
      <dgm:prSet presAssocID="{06871149-56AB-4D5B-8876-98EBAAE6C770}" presName="horzSpace2" presStyleCnt="0"/>
      <dgm:spPr/>
    </dgm:pt>
    <dgm:pt modelId="{561543B9-557B-45A6-8CCC-B8350CBA005F}" type="pres">
      <dgm:prSet presAssocID="{06871149-56AB-4D5B-8876-98EBAAE6C770}" presName="tx2" presStyleLbl="revTx" presStyleIdx="3" presStyleCnt="6"/>
      <dgm:spPr/>
      <dgm:t>
        <a:bodyPr/>
        <a:lstStyle/>
        <a:p>
          <a:endParaRPr lang="en-US"/>
        </a:p>
      </dgm:t>
    </dgm:pt>
    <dgm:pt modelId="{B3C952F7-5B1C-4B59-968B-AC1A083799A8}" type="pres">
      <dgm:prSet presAssocID="{06871149-56AB-4D5B-8876-98EBAAE6C770}" presName="vert2" presStyleCnt="0"/>
      <dgm:spPr/>
    </dgm:pt>
    <dgm:pt modelId="{54D69691-0A03-4037-AC92-B01670CEB88B}" type="pres">
      <dgm:prSet presAssocID="{06871149-56AB-4D5B-8876-98EBAAE6C770}" presName="thinLine2b" presStyleLbl="callout" presStyleIdx="2" presStyleCnt="5"/>
      <dgm:spPr/>
    </dgm:pt>
    <dgm:pt modelId="{3B550A0E-C06C-458D-A334-4B18B4F34607}" type="pres">
      <dgm:prSet presAssocID="{06871149-56AB-4D5B-8876-98EBAAE6C770}" presName="vertSpace2b" presStyleCnt="0"/>
      <dgm:spPr/>
    </dgm:pt>
    <dgm:pt modelId="{835C2F3D-F3E0-461E-A271-F4A0D59222BE}" type="pres">
      <dgm:prSet presAssocID="{6FCAE2A5-EA4E-417E-87C9-6B8D60C87E1B}" presName="horz2" presStyleCnt="0"/>
      <dgm:spPr/>
    </dgm:pt>
    <dgm:pt modelId="{299F0A81-5A48-4881-8F33-CCD02F946F8F}" type="pres">
      <dgm:prSet presAssocID="{6FCAE2A5-EA4E-417E-87C9-6B8D60C87E1B}" presName="horzSpace2" presStyleCnt="0"/>
      <dgm:spPr/>
    </dgm:pt>
    <dgm:pt modelId="{ACACE151-762E-4C9C-A5C1-28A0550C5B1D}" type="pres">
      <dgm:prSet presAssocID="{6FCAE2A5-EA4E-417E-87C9-6B8D60C87E1B}" presName="tx2" presStyleLbl="revTx" presStyleIdx="4" presStyleCnt="6"/>
      <dgm:spPr/>
      <dgm:t>
        <a:bodyPr/>
        <a:lstStyle/>
        <a:p>
          <a:endParaRPr lang="en-US"/>
        </a:p>
      </dgm:t>
    </dgm:pt>
    <dgm:pt modelId="{35C07622-3B25-43F2-AE21-E5E5D9E70C2A}" type="pres">
      <dgm:prSet presAssocID="{6FCAE2A5-EA4E-417E-87C9-6B8D60C87E1B}" presName="vert2" presStyleCnt="0"/>
      <dgm:spPr/>
    </dgm:pt>
    <dgm:pt modelId="{2D39DC25-6727-4D31-A430-1976383E3E96}" type="pres">
      <dgm:prSet presAssocID="{6FCAE2A5-EA4E-417E-87C9-6B8D60C87E1B}" presName="thinLine2b" presStyleLbl="callout" presStyleIdx="3" presStyleCnt="5"/>
      <dgm:spPr/>
    </dgm:pt>
    <dgm:pt modelId="{56C6F818-8FD4-4A3C-8D04-9782C729C30D}" type="pres">
      <dgm:prSet presAssocID="{6FCAE2A5-EA4E-417E-87C9-6B8D60C87E1B}" presName="vertSpace2b" presStyleCnt="0"/>
      <dgm:spPr/>
    </dgm:pt>
    <dgm:pt modelId="{B2BCFDF5-A282-4734-99E9-29DE23B1411F}" type="pres">
      <dgm:prSet presAssocID="{5E3577D4-254D-46C0-B293-AA4D7AC3DA6E}" presName="horz2" presStyleCnt="0"/>
      <dgm:spPr/>
    </dgm:pt>
    <dgm:pt modelId="{A29199C6-E081-4C01-8EC7-004CCD89EFBF}" type="pres">
      <dgm:prSet presAssocID="{5E3577D4-254D-46C0-B293-AA4D7AC3DA6E}" presName="horzSpace2" presStyleCnt="0"/>
      <dgm:spPr/>
    </dgm:pt>
    <dgm:pt modelId="{8ADFF50E-B370-4778-87AB-B59A10A736DE}" type="pres">
      <dgm:prSet presAssocID="{5E3577D4-254D-46C0-B293-AA4D7AC3DA6E}" presName="tx2" presStyleLbl="revTx" presStyleIdx="5" presStyleCnt="6"/>
      <dgm:spPr/>
      <dgm:t>
        <a:bodyPr/>
        <a:lstStyle/>
        <a:p>
          <a:endParaRPr lang="en-US"/>
        </a:p>
      </dgm:t>
    </dgm:pt>
    <dgm:pt modelId="{C0439C88-7E21-472F-953E-561164CB38FA}" type="pres">
      <dgm:prSet presAssocID="{5E3577D4-254D-46C0-B293-AA4D7AC3DA6E}" presName="vert2" presStyleCnt="0"/>
      <dgm:spPr/>
    </dgm:pt>
    <dgm:pt modelId="{D517C3A7-8B18-4141-9DF0-98E4A87319DD}" type="pres">
      <dgm:prSet presAssocID="{5E3577D4-254D-46C0-B293-AA4D7AC3DA6E}" presName="thinLine2b" presStyleLbl="callout" presStyleIdx="4" presStyleCnt="5"/>
      <dgm:spPr/>
    </dgm:pt>
    <dgm:pt modelId="{A6C469B2-EB1F-471F-9CD2-C482CD01700A}" type="pres">
      <dgm:prSet presAssocID="{5E3577D4-254D-46C0-B293-AA4D7AC3DA6E}" presName="vertSpace2b" presStyleCnt="0"/>
      <dgm:spPr/>
    </dgm:pt>
  </dgm:ptLst>
  <dgm:cxnLst>
    <dgm:cxn modelId="{9AEDE3C2-D14D-42BE-A432-77EC748C4490}" type="presOf" srcId="{06871149-56AB-4D5B-8876-98EBAAE6C770}" destId="{561543B9-557B-45A6-8CCC-B8350CBA005F}" srcOrd="0" destOrd="0" presId="urn:microsoft.com/office/officeart/2008/layout/LinedList"/>
    <dgm:cxn modelId="{E0AA1F54-1B4A-4ABD-97B4-484EDE078142}" srcId="{0FCDEC10-9F49-4532-A5AD-D00628AE6F54}" destId="{A750EB94-71D2-43E0-9EF4-DFED38FB5A06}" srcOrd="0" destOrd="0" parTransId="{31BAAB8F-D3E7-442D-AD2A-4ECE0B365E15}" sibTransId="{1DCD7CBD-8A92-42C0-B405-001A2A54B847}"/>
    <dgm:cxn modelId="{AFB01B6E-FDEF-486F-9897-DDB3503E82EE}" type="presOf" srcId="{361CAD34-A910-46A5-AF79-AEDC4448A307}" destId="{C25803C5-ACFD-499A-B336-1BC79EA3C9BA}" srcOrd="0" destOrd="0" presId="urn:microsoft.com/office/officeart/2008/layout/LinedList"/>
    <dgm:cxn modelId="{3504A1A6-C7FC-4BC6-89C3-3C43D276A938}" srcId="{0FCDEC10-9F49-4532-A5AD-D00628AE6F54}" destId="{5E3577D4-254D-46C0-B293-AA4D7AC3DA6E}" srcOrd="4" destOrd="0" parTransId="{B7C666E4-CB52-4EE2-B455-FBDA747AC40A}" sibTransId="{AA893374-8DA0-42E5-A730-A6B231707D87}"/>
    <dgm:cxn modelId="{CC13CCA6-832E-4C7B-A327-7044CD6311F3}" type="presOf" srcId="{6FCAE2A5-EA4E-417E-87C9-6B8D60C87E1B}" destId="{ACACE151-762E-4C9C-A5C1-28A0550C5B1D}" srcOrd="0" destOrd="0" presId="urn:microsoft.com/office/officeart/2008/layout/LinedList"/>
    <dgm:cxn modelId="{EE8B4F11-F09E-4A1E-8EDC-0B77F8C52B12}" srcId="{0FCDEC10-9F49-4532-A5AD-D00628AE6F54}" destId="{6FCAE2A5-EA4E-417E-87C9-6B8D60C87E1B}" srcOrd="3" destOrd="0" parTransId="{D4307B83-78CA-45D2-BC47-9A6369BFE472}" sibTransId="{8ED7F07D-5666-4601-89FE-EA6C73666DF9}"/>
    <dgm:cxn modelId="{B2DE55A1-A2C9-426F-B78B-0FC740692A55}" type="presOf" srcId="{A87658C7-C606-4B66-832E-4E085FB2114E}" destId="{550B58C2-EBB7-4F24-8184-869580D0CA8B}" srcOrd="0" destOrd="0" presId="urn:microsoft.com/office/officeart/2008/layout/LinedList"/>
    <dgm:cxn modelId="{F11D9F55-8BD8-45B3-A9B7-6746E83DEE39}" srcId="{0FCDEC10-9F49-4532-A5AD-D00628AE6F54}" destId="{06871149-56AB-4D5B-8876-98EBAAE6C770}" srcOrd="2" destOrd="0" parTransId="{677FE28C-0F0F-4E8D-AB6F-8A3973E85297}" sibTransId="{70FA6398-4E90-4834-9FAE-5219E5BF0612}"/>
    <dgm:cxn modelId="{BDE6D998-F927-4843-9527-E5A6676D7143}" type="presOf" srcId="{0FCDEC10-9F49-4532-A5AD-D00628AE6F54}" destId="{AB1E1DC2-23F9-45D0-AE36-C050D6F0EBA0}" srcOrd="0" destOrd="0" presId="urn:microsoft.com/office/officeart/2008/layout/LinedList"/>
    <dgm:cxn modelId="{8CAE2C63-DF49-4C2C-9508-59CFCD7392AC}" srcId="{A87658C7-C606-4B66-832E-4E085FB2114E}" destId="{0FCDEC10-9F49-4532-A5AD-D00628AE6F54}" srcOrd="0" destOrd="0" parTransId="{2B61EF83-BED9-4203-9E5B-18D4C057E523}" sibTransId="{FE4BD1F1-165D-4DF6-8D0A-373BC1AC1AAE}"/>
    <dgm:cxn modelId="{D2CEE1EA-84CC-4835-86CA-BEA29882658B}" srcId="{0FCDEC10-9F49-4532-A5AD-D00628AE6F54}" destId="{361CAD34-A910-46A5-AF79-AEDC4448A307}" srcOrd="1" destOrd="0" parTransId="{2ECD5B08-9C04-482B-AE3B-F7004DA531B7}" sibTransId="{88035E6D-E825-478D-BBB2-6FD41EFCF4A2}"/>
    <dgm:cxn modelId="{BC9BC829-0F25-433B-BA77-83CEB77F5EF1}" type="presOf" srcId="{A750EB94-71D2-43E0-9EF4-DFED38FB5A06}" destId="{A9E326A3-F9DC-407E-A4A3-415A7C6C58FD}" srcOrd="0" destOrd="0" presId="urn:microsoft.com/office/officeart/2008/layout/LinedList"/>
    <dgm:cxn modelId="{46898B32-87AA-471C-919D-DA8140477275}" type="presOf" srcId="{5E3577D4-254D-46C0-B293-AA4D7AC3DA6E}" destId="{8ADFF50E-B370-4778-87AB-B59A10A736DE}" srcOrd="0" destOrd="0" presId="urn:microsoft.com/office/officeart/2008/layout/LinedList"/>
    <dgm:cxn modelId="{2218D8FF-973A-42C2-843D-11F70C653991}" type="presParOf" srcId="{550B58C2-EBB7-4F24-8184-869580D0CA8B}" destId="{4E7B03AF-06F0-4027-B7CE-A2696954AB3F}" srcOrd="0" destOrd="0" presId="urn:microsoft.com/office/officeart/2008/layout/LinedList"/>
    <dgm:cxn modelId="{01FD6A7F-24E7-4646-958A-4F64B35577C7}" type="presParOf" srcId="{550B58C2-EBB7-4F24-8184-869580D0CA8B}" destId="{CBC59734-E794-4E08-9BA0-3103241488C7}" srcOrd="1" destOrd="0" presId="urn:microsoft.com/office/officeart/2008/layout/LinedList"/>
    <dgm:cxn modelId="{3DB51448-BA8A-45B2-BCC0-21F6D22B7C03}" type="presParOf" srcId="{CBC59734-E794-4E08-9BA0-3103241488C7}" destId="{AB1E1DC2-23F9-45D0-AE36-C050D6F0EBA0}" srcOrd="0" destOrd="0" presId="urn:microsoft.com/office/officeart/2008/layout/LinedList"/>
    <dgm:cxn modelId="{C03E1BCA-EF84-4611-A1FE-45E12B0E2414}" type="presParOf" srcId="{CBC59734-E794-4E08-9BA0-3103241488C7}" destId="{DF1EC97E-E16D-4D8A-A322-90E249CBFC6B}" srcOrd="1" destOrd="0" presId="urn:microsoft.com/office/officeart/2008/layout/LinedList"/>
    <dgm:cxn modelId="{DE2D8B3D-C9DE-4BD9-B8A5-A1E42AD8CC8C}" type="presParOf" srcId="{DF1EC97E-E16D-4D8A-A322-90E249CBFC6B}" destId="{81D38936-B3D3-4582-BEEA-1C0DCDEA031F}" srcOrd="0" destOrd="0" presId="urn:microsoft.com/office/officeart/2008/layout/LinedList"/>
    <dgm:cxn modelId="{104D206F-A96C-469B-A402-5CFC64E4F3BF}" type="presParOf" srcId="{DF1EC97E-E16D-4D8A-A322-90E249CBFC6B}" destId="{F228A673-3D30-41F0-9A40-67DFB682F19D}" srcOrd="1" destOrd="0" presId="urn:microsoft.com/office/officeart/2008/layout/LinedList"/>
    <dgm:cxn modelId="{D8702F68-C050-4756-BD52-F0B500216BCB}" type="presParOf" srcId="{F228A673-3D30-41F0-9A40-67DFB682F19D}" destId="{4E6AFE90-F094-4662-B3EC-0209BF2E6241}" srcOrd="0" destOrd="0" presId="urn:microsoft.com/office/officeart/2008/layout/LinedList"/>
    <dgm:cxn modelId="{0C6107EF-135B-4FAE-A1CA-85974533CB58}" type="presParOf" srcId="{F228A673-3D30-41F0-9A40-67DFB682F19D}" destId="{A9E326A3-F9DC-407E-A4A3-415A7C6C58FD}" srcOrd="1" destOrd="0" presId="urn:microsoft.com/office/officeart/2008/layout/LinedList"/>
    <dgm:cxn modelId="{0A03814D-637A-436D-ABB5-5545B51AB741}" type="presParOf" srcId="{F228A673-3D30-41F0-9A40-67DFB682F19D}" destId="{8DCCE711-E3AF-47E7-B621-CB9334058BA3}" srcOrd="2" destOrd="0" presId="urn:microsoft.com/office/officeart/2008/layout/LinedList"/>
    <dgm:cxn modelId="{5E273CFB-563E-409E-90BD-7C73754B6A7B}" type="presParOf" srcId="{DF1EC97E-E16D-4D8A-A322-90E249CBFC6B}" destId="{252A6E78-B877-42DB-B239-50F5216D6CD2}" srcOrd="2" destOrd="0" presId="urn:microsoft.com/office/officeart/2008/layout/LinedList"/>
    <dgm:cxn modelId="{1F7BEC54-F025-46FA-8F4E-508C0A6906AF}" type="presParOf" srcId="{DF1EC97E-E16D-4D8A-A322-90E249CBFC6B}" destId="{E6A2B0B6-47E3-4EAD-9773-08506C1B8D06}" srcOrd="3" destOrd="0" presId="urn:microsoft.com/office/officeart/2008/layout/LinedList"/>
    <dgm:cxn modelId="{3CFFED03-34DE-4E26-9650-237B612F88F4}" type="presParOf" srcId="{DF1EC97E-E16D-4D8A-A322-90E249CBFC6B}" destId="{4E2D9782-A799-4FC1-A105-BB1B7DAC6EB3}" srcOrd="4" destOrd="0" presId="urn:microsoft.com/office/officeart/2008/layout/LinedList"/>
    <dgm:cxn modelId="{10168580-3103-4406-956F-CE7FBCD77E65}" type="presParOf" srcId="{4E2D9782-A799-4FC1-A105-BB1B7DAC6EB3}" destId="{8148D219-2983-457A-BEE0-1854F4948F0E}" srcOrd="0" destOrd="0" presId="urn:microsoft.com/office/officeart/2008/layout/LinedList"/>
    <dgm:cxn modelId="{A431A077-90E2-4551-B54D-99CFD44E764C}" type="presParOf" srcId="{4E2D9782-A799-4FC1-A105-BB1B7DAC6EB3}" destId="{C25803C5-ACFD-499A-B336-1BC79EA3C9BA}" srcOrd="1" destOrd="0" presId="urn:microsoft.com/office/officeart/2008/layout/LinedList"/>
    <dgm:cxn modelId="{7223FCB6-667F-4B8A-B507-5382C9898CC8}" type="presParOf" srcId="{4E2D9782-A799-4FC1-A105-BB1B7DAC6EB3}" destId="{7396A554-BC8C-4EB5-B1EA-7EE3CCB60C86}" srcOrd="2" destOrd="0" presId="urn:microsoft.com/office/officeart/2008/layout/LinedList"/>
    <dgm:cxn modelId="{1060FBD2-5807-42CD-9C78-19E1089F382C}" type="presParOf" srcId="{DF1EC97E-E16D-4D8A-A322-90E249CBFC6B}" destId="{BEB40909-D1C7-4EF6-B0DD-E6AA1DBAAB9E}" srcOrd="5" destOrd="0" presId="urn:microsoft.com/office/officeart/2008/layout/LinedList"/>
    <dgm:cxn modelId="{CA9059A4-FC47-4B0B-B8C4-11AA8FCF5F90}" type="presParOf" srcId="{DF1EC97E-E16D-4D8A-A322-90E249CBFC6B}" destId="{9D5B8749-DA47-4F60-88D9-15C8AC18D2AA}" srcOrd="6" destOrd="0" presId="urn:microsoft.com/office/officeart/2008/layout/LinedList"/>
    <dgm:cxn modelId="{F32DD1B1-4896-4FB5-A4C3-06D9FBBFE0D5}" type="presParOf" srcId="{DF1EC97E-E16D-4D8A-A322-90E249CBFC6B}" destId="{DDFB65CC-0F70-4EB2-AE0F-5C006E917B2D}" srcOrd="7" destOrd="0" presId="urn:microsoft.com/office/officeart/2008/layout/LinedList"/>
    <dgm:cxn modelId="{1FD6F201-B766-4D1E-8778-468140654F53}" type="presParOf" srcId="{DDFB65CC-0F70-4EB2-AE0F-5C006E917B2D}" destId="{82768022-32F6-4F53-969A-43B453A1DCF3}" srcOrd="0" destOrd="0" presId="urn:microsoft.com/office/officeart/2008/layout/LinedList"/>
    <dgm:cxn modelId="{16B778E3-AEDA-4152-9875-88A945B88423}" type="presParOf" srcId="{DDFB65CC-0F70-4EB2-AE0F-5C006E917B2D}" destId="{561543B9-557B-45A6-8CCC-B8350CBA005F}" srcOrd="1" destOrd="0" presId="urn:microsoft.com/office/officeart/2008/layout/LinedList"/>
    <dgm:cxn modelId="{85D9FE7E-3A0A-419E-945F-3D28CAD6F5A4}" type="presParOf" srcId="{DDFB65CC-0F70-4EB2-AE0F-5C006E917B2D}" destId="{B3C952F7-5B1C-4B59-968B-AC1A083799A8}" srcOrd="2" destOrd="0" presId="urn:microsoft.com/office/officeart/2008/layout/LinedList"/>
    <dgm:cxn modelId="{EE9660E4-9CDA-496D-A699-CE67A631F940}" type="presParOf" srcId="{DF1EC97E-E16D-4D8A-A322-90E249CBFC6B}" destId="{54D69691-0A03-4037-AC92-B01670CEB88B}" srcOrd="8" destOrd="0" presId="urn:microsoft.com/office/officeart/2008/layout/LinedList"/>
    <dgm:cxn modelId="{E67C2840-0295-4F0F-82DD-B1EF2B02AD86}" type="presParOf" srcId="{DF1EC97E-E16D-4D8A-A322-90E249CBFC6B}" destId="{3B550A0E-C06C-458D-A334-4B18B4F34607}" srcOrd="9" destOrd="0" presId="urn:microsoft.com/office/officeart/2008/layout/LinedList"/>
    <dgm:cxn modelId="{383BAEC4-F558-4288-B42F-F46A179ABC6C}" type="presParOf" srcId="{DF1EC97E-E16D-4D8A-A322-90E249CBFC6B}" destId="{835C2F3D-F3E0-461E-A271-F4A0D59222BE}" srcOrd="10" destOrd="0" presId="urn:microsoft.com/office/officeart/2008/layout/LinedList"/>
    <dgm:cxn modelId="{F3E4D2D9-210C-4652-9B1E-FEF357AD448E}" type="presParOf" srcId="{835C2F3D-F3E0-461E-A271-F4A0D59222BE}" destId="{299F0A81-5A48-4881-8F33-CCD02F946F8F}" srcOrd="0" destOrd="0" presId="urn:microsoft.com/office/officeart/2008/layout/LinedList"/>
    <dgm:cxn modelId="{BD2EF311-C1C4-4AA7-8B35-82C6ED10BE43}" type="presParOf" srcId="{835C2F3D-F3E0-461E-A271-F4A0D59222BE}" destId="{ACACE151-762E-4C9C-A5C1-28A0550C5B1D}" srcOrd="1" destOrd="0" presId="urn:microsoft.com/office/officeart/2008/layout/LinedList"/>
    <dgm:cxn modelId="{D8FD5EF0-EA53-4A9B-BEE3-5CD3EE08D081}" type="presParOf" srcId="{835C2F3D-F3E0-461E-A271-F4A0D59222BE}" destId="{35C07622-3B25-43F2-AE21-E5E5D9E70C2A}" srcOrd="2" destOrd="0" presId="urn:microsoft.com/office/officeart/2008/layout/LinedList"/>
    <dgm:cxn modelId="{5FC6F4AD-B429-4C05-A732-8B03B2DF66EF}" type="presParOf" srcId="{DF1EC97E-E16D-4D8A-A322-90E249CBFC6B}" destId="{2D39DC25-6727-4D31-A430-1976383E3E96}" srcOrd="11" destOrd="0" presId="urn:microsoft.com/office/officeart/2008/layout/LinedList"/>
    <dgm:cxn modelId="{C10DCECD-7422-48DA-BFE0-D72FDA8CF159}" type="presParOf" srcId="{DF1EC97E-E16D-4D8A-A322-90E249CBFC6B}" destId="{56C6F818-8FD4-4A3C-8D04-9782C729C30D}" srcOrd="12" destOrd="0" presId="urn:microsoft.com/office/officeart/2008/layout/LinedList"/>
    <dgm:cxn modelId="{91D5B08D-836E-445A-ADD4-E764BE506AEA}" type="presParOf" srcId="{DF1EC97E-E16D-4D8A-A322-90E249CBFC6B}" destId="{B2BCFDF5-A282-4734-99E9-29DE23B1411F}" srcOrd="13" destOrd="0" presId="urn:microsoft.com/office/officeart/2008/layout/LinedList"/>
    <dgm:cxn modelId="{D64D7CE0-D280-4C15-A886-8F5BD8C4A8D0}" type="presParOf" srcId="{B2BCFDF5-A282-4734-99E9-29DE23B1411F}" destId="{A29199C6-E081-4C01-8EC7-004CCD89EFBF}" srcOrd="0" destOrd="0" presId="urn:microsoft.com/office/officeart/2008/layout/LinedList"/>
    <dgm:cxn modelId="{2A58FB01-21FC-4D96-A5FE-10D71A2523DF}" type="presParOf" srcId="{B2BCFDF5-A282-4734-99E9-29DE23B1411F}" destId="{8ADFF50E-B370-4778-87AB-B59A10A736DE}" srcOrd="1" destOrd="0" presId="urn:microsoft.com/office/officeart/2008/layout/LinedList"/>
    <dgm:cxn modelId="{ADCB8199-84CF-42A7-881E-F72819091941}" type="presParOf" srcId="{B2BCFDF5-A282-4734-99E9-29DE23B1411F}" destId="{C0439C88-7E21-472F-953E-561164CB38FA}" srcOrd="2" destOrd="0" presId="urn:microsoft.com/office/officeart/2008/layout/LinedList"/>
    <dgm:cxn modelId="{763A77ED-9F54-4E0F-85D5-D7BD02C6C907}" type="presParOf" srcId="{DF1EC97E-E16D-4D8A-A322-90E249CBFC6B}" destId="{D517C3A7-8B18-4141-9DF0-98E4A87319DD}" srcOrd="14" destOrd="0" presId="urn:microsoft.com/office/officeart/2008/layout/LinedList"/>
    <dgm:cxn modelId="{288A65F6-13AF-4762-844F-23F38725F5B3}" type="presParOf" srcId="{DF1EC97E-E16D-4D8A-A322-90E249CBFC6B}" destId="{A6C469B2-EB1F-471F-9CD2-C482CD01700A}"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7D8B6-660E-4EED-9E95-42047BB310A5}">
      <dsp:nvSpPr>
        <dsp:cNvPr id="0" name=""/>
        <dsp:cNvSpPr/>
      </dsp:nvSpPr>
      <dsp:spPr>
        <a:xfrm>
          <a:off x="0" y="0"/>
          <a:ext cx="740886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8F2EB3-BAAB-4482-A29D-EB3735573BB5}">
      <dsp:nvSpPr>
        <dsp:cNvPr id="0" name=""/>
        <dsp:cNvSpPr/>
      </dsp:nvSpPr>
      <dsp:spPr>
        <a:xfrm>
          <a:off x="0" y="0"/>
          <a:ext cx="1481772" cy="3451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vert270" wrap="square" lIns="217170" tIns="217170" rIns="217170" bIns="217170" numCol="1" spcCol="1270" anchor="t" anchorCtr="0">
          <a:noAutofit/>
        </a:bodyPr>
        <a:lstStyle/>
        <a:p>
          <a:pPr lvl="0" algn="ctr" defTabSz="2533650">
            <a:lnSpc>
              <a:spcPct val="90000"/>
            </a:lnSpc>
            <a:spcBef>
              <a:spcPct val="0"/>
            </a:spcBef>
            <a:spcAft>
              <a:spcPct val="35000"/>
            </a:spcAft>
          </a:pPr>
          <a:r>
            <a:rPr lang="en-US" sz="5700" b="1" kern="1200" dirty="0" smtClean="0"/>
            <a:t>Chapter 4</a:t>
          </a:r>
          <a:endParaRPr lang="en-US" sz="5700" kern="1200" dirty="0"/>
        </a:p>
      </dsp:txBody>
      <dsp:txXfrm>
        <a:off x="0" y="0"/>
        <a:ext cx="1481772" cy="3451225"/>
      </dsp:txXfrm>
    </dsp:sp>
    <dsp:sp modelId="{4B8952FC-E48B-44C5-A010-F9B4F62002C1}">
      <dsp:nvSpPr>
        <dsp:cNvPr id="0" name=""/>
        <dsp:cNvSpPr/>
      </dsp:nvSpPr>
      <dsp:spPr>
        <a:xfrm>
          <a:off x="1592905" y="32523"/>
          <a:ext cx="5815956" cy="650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hlinkClick xmlns:r="http://schemas.openxmlformats.org/officeDocument/2006/relationships" r:id="" action="ppaction://hlinksldjump"/>
            </a:rPr>
            <a:t>The design activity (p83)</a:t>
          </a:r>
          <a:endParaRPr lang="en-US" sz="1800" kern="1200" dirty="0"/>
        </a:p>
      </dsp:txBody>
      <dsp:txXfrm>
        <a:off x="1592905" y="32523"/>
        <a:ext cx="5815956" cy="650475"/>
      </dsp:txXfrm>
    </dsp:sp>
    <dsp:sp modelId="{68DE4739-480D-47D3-84A9-2DA7ED549A11}">
      <dsp:nvSpPr>
        <dsp:cNvPr id="0" name=""/>
        <dsp:cNvSpPr/>
      </dsp:nvSpPr>
      <dsp:spPr>
        <a:xfrm>
          <a:off x="1481772" y="682998"/>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38A9B5-B837-431D-8D66-D92AC48F044F}">
      <dsp:nvSpPr>
        <dsp:cNvPr id="0" name=""/>
        <dsp:cNvSpPr/>
      </dsp:nvSpPr>
      <dsp:spPr>
        <a:xfrm>
          <a:off x="1592905" y="715522"/>
          <a:ext cx="5815956" cy="650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hlinkClick xmlns:r="http://schemas.openxmlformats.org/officeDocument/2006/relationships" r:id="" action="ppaction://hlinksldjump"/>
            </a:rPr>
            <a:t>Process types – the volume –variety effect on process design (p87)</a:t>
          </a:r>
          <a:endParaRPr lang="en-US" sz="1800" kern="1200" dirty="0"/>
        </a:p>
      </dsp:txBody>
      <dsp:txXfrm>
        <a:off x="1592905" y="715522"/>
        <a:ext cx="5815956" cy="650475"/>
      </dsp:txXfrm>
    </dsp:sp>
    <dsp:sp modelId="{7B022999-6EEC-4178-874F-52FE29D81504}">
      <dsp:nvSpPr>
        <dsp:cNvPr id="0" name=""/>
        <dsp:cNvSpPr/>
      </dsp:nvSpPr>
      <dsp:spPr>
        <a:xfrm>
          <a:off x="1481772" y="1365997"/>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D94DB9-2911-4CC3-A7D5-57B5155C0AF0}">
      <dsp:nvSpPr>
        <dsp:cNvPr id="0" name=""/>
        <dsp:cNvSpPr/>
      </dsp:nvSpPr>
      <dsp:spPr>
        <a:xfrm>
          <a:off x="1592905" y="1398521"/>
          <a:ext cx="5815956" cy="650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hlinkClick xmlns:r="http://schemas.openxmlformats.org/officeDocument/2006/relationships" r:id="" action="ppaction://hlinksldjump"/>
            </a:rPr>
            <a:t>Detailed process design (p95)</a:t>
          </a:r>
          <a:endParaRPr lang="en-US" sz="1800" kern="1200" dirty="0"/>
        </a:p>
      </dsp:txBody>
      <dsp:txXfrm>
        <a:off x="1592905" y="1398521"/>
        <a:ext cx="5815956" cy="650475"/>
      </dsp:txXfrm>
    </dsp:sp>
    <dsp:sp modelId="{4BAB1F0E-A2AE-46BE-ADB0-CF79F13D957B}">
      <dsp:nvSpPr>
        <dsp:cNvPr id="0" name=""/>
        <dsp:cNvSpPr/>
      </dsp:nvSpPr>
      <dsp:spPr>
        <a:xfrm>
          <a:off x="1481772" y="2048996"/>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295318-E0E6-4D0D-957B-DB914F2DEB8F}">
      <dsp:nvSpPr>
        <dsp:cNvPr id="0" name=""/>
        <dsp:cNvSpPr/>
      </dsp:nvSpPr>
      <dsp:spPr>
        <a:xfrm>
          <a:off x="1592905" y="2081520"/>
          <a:ext cx="5815956" cy="650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hlinkClick xmlns:r="http://schemas.openxmlformats.org/officeDocument/2006/relationships" r:id="" action="ppaction://hlinksldjump"/>
            </a:rPr>
            <a:t>The effects of process variability (p102)</a:t>
          </a:r>
          <a:endParaRPr lang="en-US" sz="1800" kern="1200" dirty="0"/>
        </a:p>
      </dsp:txBody>
      <dsp:txXfrm>
        <a:off x="1592905" y="2081520"/>
        <a:ext cx="5815956" cy="650475"/>
      </dsp:txXfrm>
    </dsp:sp>
    <dsp:sp modelId="{2D5E9697-345A-4FFA-8CBA-96757B5AF9B5}">
      <dsp:nvSpPr>
        <dsp:cNvPr id="0" name=""/>
        <dsp:cNvSpPr/>
      </dsp:nvSpPr>
      <dsp:spPr>
        <a:xfrm>
          <a:off x="1481772" y="2731995"/>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2ACAFB-5C1C-4E84-9050-69410C2DA8A0}">
      <dsp:nvSpPr>
        <dsp:cNvPr id="0" name=""/>
        <dsp:cNvSpPr/>
      </dsp:nvSpPr>
      <dsp:spPr>
        <a:xfrm>
          <a:off x="1592905" y="2764518"/>
          <a:ext cx="5815956" cy="650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t>Summary</a:t>
          </a:r>
          <a:r>
            <a:rPr lang="en-US" sz="1800" kern="1200" dirty="0" smtClean="0"/>
            <a:t> (</a:t>
          </a:r>
          <a:r>
            <a:rPr lang="en-US" sz="1800" b="1" kern="1200" dirty="0" smtClean="0"/>
            <a:t>p104</a:t>
          </a:r>
          <a:r>
            <a:rPr lang="en-US" sz="1800" kern="1200" dirty="0" smtClean="0"/>
            <a:t>)</a:t>
          </a:r>
          <a:endParaRPr lang="en-US" sz="1800" kern="1200" dirty="0"/>
        </a:p>
      </dsp:txBody>
      <dsp:txXfrm>
        <a:off x="1592905" y="2764518"/>
        <a:ext cx="5815956" cy="650475"/>
      </dsp:txXfrm>
    </dsp:sp>
    <dsp:sp modelId="{965436B6-E665-4215-A257-1E7E71A90C4B}">
      <dsp:nvSpPr>
        <dsp:cNvPr id="0" name=""/>
        <dsp:cNvSpPr/>
      </dsp:nvSpPr>
      <dsp:spPr>
        <a:xfrm>
          <a:off x="1481772" y="3414993"/>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8C2AC-ECED-4B2F-B2C1-493489191155}">
      <dsp:nvSpPr>
        <dsp:cNvPr id="0" name=""/>
        <dsp:cNvSpPr/>
      </dsp:nvSpPr>
      <dsp:spPr>
        <a:xfrm>
          <a:off x="0" y="0"/>
          <a:ext cx="740886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9F92BD-8BA8-4C74-9608-4B433C90FF11}">
      <dsp:nvSpPr>
        <dsp:cNvPr id="0" name=""/>
        <dsp:cNvSpPr/>
      </dsp:nvSpPr>
      <dsp:spPr>
        <a:xfrm>
          <a:off x="0" y="0"/>
          <a:ext cx="1481772" cy="3451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vert270" wrap="square" lIns="217170" tIns="217170" rIns="217170" bIns="217170" numCol="1" spcCol="1270" anchor="t" anchorCtr="0">
          <a:noAutofit/>
        </a:bodyPr>
        <a:lstStyle/>
        <a:p>
          <a:pPr lvl="0" algn="ctr" defTabSz="2533650">
            <a:lnSpc>
              <a:spcPct val="90000"/>
            </a:lnSpc>
            <a:spcBef>
              <a:spcPct val="0"/>
            </a:spcBef>
            <a:spcAft>
              <a:spcPct val="35000"/>
            </a:spcAft>
          </a:pPr>
          <a:r>
            <a:rPr lang="en-US" sz="5700" b="1" kern="1200" dirty="0" smtClean="0"/>
            <a:t>Chapter 8</a:t>
          </a:r>
          <a:endParaRPr lang="en-US" sz="5700" kern="1200" dirty="0"/>
        </a:p>
      </dsp:txBody>
      <dsp:txXfrm>
        <a:off x="0" y="0"/>
        <a:ext cx="1481772" cy="3451225"/>
      </dsp:txXfrm>
    </dsp:sp>
    <dsp:sp modelId="{462778EA-1419-4CD7-8783-7B9493E91249}">
      <dsp:nvSpPr>
        <dsp:cNvPr id="0" name=""/>
        <dsp:cNvSpPr/>
      </dsp:nvSpPr>
      <dsp:spPr>
        <a:xfrm>
          <a:off x="1592905" y="27173"/>
          <a:ext cx="5815956" cy="543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b="1" kern="1200" dirty="0" smtClean="0">
              <a:hlinkClick xmlns:r="http://schemas.openxmlformats.org/officeDocument/2006/relationships" r:id="" action="ppaction://hlinksldjump"/>
            </a:rPr>
            <a:t>What is process technology? (p213)</a:t>
          </a:r>
          <a:endParaRPr lang="en-US" sz="1700" kern="1200" dirty="0"/>
        </a:p>
      </dsp:txBody>
      <dsp:txXfrm>
        <a:off x="1592905" y="27173"/>
        <a:ext cx="5815956" cy="543466"/>
      </dsp:txXfrm>
    </dsp:sp>
    <dsp:sp modelId="{DFB70EA1-6BE0-418E-9A30-BDCCF0FCAC2B}">
      <dsp:nvSpPr>
        <dsp:cNvPr id="0" name=""/>
        <dsp:cNvSpPr/>
      </dsp:nvSpPr>
      <dsp:spPr>
        <a:xfrm>
          <a:off x="1481772" y="570640"/>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A74B8E-99DF-47BF-8855-FBDCCECBD1A5}">
      <dsp:nvSpPr>
        <dsp:cNvPr id="0" name=""/>
        <dsp:cNvSpPr/>
      </dsp:nvSpPr>
      <dsp:spPr>
        <a:xfrm>
          <a:off x="1592905" y="597813"/>
          <a:ext cx="5815956" cy="543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b="1" kern="1200" dirty="0" smtClean="0">
              <a:hlinkClick xmlns:r="http://schemas.openxmlformats.org/officeDocument/2006/relationships" r:id="" action="ppaction://hlinksldjump"/>
            </a:rPr>
            <a:t>Materials-processing technology (p215)</a:t>
          </a:r>
          <a:endParaRPr lang="en-US" sz="1700" kern="1200" dirty="0"/>
        </a:p>
      </dsp:txBody>
      <dsp:txXfrm>
        <a:off x="1592905" y="597813"/>
        <a:ext cx="5815956" cy="543466"/>
      </dsp:txXfrm>
    </dsp:sp>
    <dsp:sp modelId="{93A97A2E-CA42-4684-8EA1-6AFAD5E749A1}">
      <dsp:nvSpPr>
        <dsp:cNvPr id="0" name=""/>
        <dsp:cNvSpPr/>
      </dsp:nvSpPr>
      <dsp:spPr>
        <a:xfrm>
          <a:off x="1481772" y="1141280"/>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40BE5A-4BF4-41E0-96F4-E284BEFB056F}">
      <dsp:nvSpPr>
        <dsp:cNvPr id="0" name=""/>
        <dsp:cNvSpPr/>
      </dsp:nvSpPr>
      <dsp:spPr>
        <a:xfrm>
          <a:off x="1592905" y="1168453"/>
          <a:ext cx="5815956" cy="543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b="1" kern="1200" dirty="0" smtClean="0">
              <a:hlinkClick xmlns:r="http://schemas.openxmlformats.org/officeDocument/2006/relationships" r:id="" action="ppaction://hlinksldjump"/>
            </a:rPr>
            <a:t>Information –processing technology (p217)</a:t>
          </a:r>
          <a:endParaRPr lang="en-US" sz="1700" kern="1200" dirty="0"/>
        </a:p>
      </dsp:txBody>
      <dsp:txXfrm>
        <a:off x="1592905" y="1168453"/>
        <a:ext cx="5815956" cy="543466"/>
      </dsp:txXfrm>
    </dsp:sp>
    <dsp:sp modelId="{3E5BC56D-C562-45C0-B935-14341244E92D}">
      <dsp:nvSpPr>
        <dsp:cNvPr id="0" name=""/>
        <dsp:cNvSpPr/>
      </dsp:nvSpPr>
      <dsp:spPr>
        <a:xfrm>
          <a:off x="1481772" y="1711920"/>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9F11E9-E61A-4982-8AFB-F7FC006EE786}">
      <dsp:nvSpPr>
        <dsp:cNvPr id="0" name=""/>
        <dsp:cNvSpPr/>
      </dsp:nvSpPr>
      <dsp:spPr>
        <a:xfrm>
          <a:off x="1592905" y="1739093"/>
          <a:ext cx="5815956" cy="543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b="1" kern="1200" dirty="0" smtClean="0">
              <a:hlinkClick xmlns:r="http://schemas.openxmlformats.org/officeDocument/2006/relationships" r:id="" action="ppaction://hlinksldjump"/>
            </a:rPr>
            <a:t>Customer-processing technology(p224)</a:t>
          </a:r>
          <a:endParaRPr lang="en-US" sz="1700" kern="1200" dirty="0"/>
        </a:p>
      </dsp:txBody>
      <dsp:txXfrm>
        <a:off x="1592905" y="1739093"/>
        <a:ext cx="5815956" cy="543466"/>
      </dsp:txXfrm>
    </dsp:sp>
    <dsp:sp modelId="{0E36FE34-0E78-4BC6-927A-23AAB374E4F0}">
      <dsp:nvSpPr>
        <dsp:cNvPr id="0" name=""/>
        <dsp:cNvSpPr/>
      </dsp:nvSpPr>
      <dsp:spPr>
        <a:xfrm>
          <a:off x="1481772" y="2282560"/>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41E7DB-2D3F-4ECB-8157-00E257EF0014}">
      <dsp:nvSpPr>
        <dsp:cNvPr id="0" name=""/>
        <dsp:cNvSpPr/>
      </dsp:nvSpPr>
      <dsp:spPr>
        <a:xfrm>
          <a:off x="1592905" y="2309734"/>
          <a:ext cx="5815956" cy="543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b="1" kern="1200" dirty="0" smtClean="0">
              <a:hlinkClick xmlns:r="http://schemas.openxmlformats.org/officeDocument/2006/relationships" r:id="" action="ppaction://hlinksldjump"/>
            </a:rPr>
            <a:t>Process technology should reflect volume and variety (p228)</a:t>
          </a:r>
          <a:endParaRPr lang="en-US" sz="1700" kern="1200" dirty="0"/>
        </a:p>
      </dsp:txBody>
      <dsp:txXfrm>
        <a:off x="1592905" y="2309734"/>
        <a:ext cx="5815956" cy="543466"/>
      </dsp:txXfrm>
    </dsp:sp>
    <dsp:sp modelId="{804E21A9-4389-4243-924A-6299FD914C50}">
      <dsp:nvSpPr>
        <dsp:cNvPr id="0" name=""/>
        <dsp:cNvSpPr/>
      </dsp:nvSpPr>
      <dsp:spPr>
        <a:xfrm>
          <a:off x="1481772" y="2853200"/>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7BBEE5-7C9C-46BB-A9DC-6698A7B20865}">
      <dsp:nvSpPr>
        <dsp:cNvPr id="0" name=""/>
        <dsp:cNvSpPr/>
      </dsp:nvSpPr>
      <dsp:spPr>
        <a:xfrm>
          <a:off x="1592905" y="2880374"/>
          <a:ext cx="5815956" cy="543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US" sz="1700" b="1" kern="1200" dirty="0" smtClean="0"/>
            <a:t>Summary (p234)</a:t>
          </a:r>
          <a:endParaRPr lang="en-US" sz="1700" b="1" kern="1200" dirty="0"/>
        </a:p>
      </dsp:txBody>
      <dsp:txXfrm>
        <a:off x="1592905" y="2880374"/>
        <a:ext cx="5815956" cy="543466"/>
      </dsp:txXfrm>
    </dsp:sp>
    <dsp:sp modelId="{F98AFEE8-25D2-430C-B34B-CEA3CE8C61F1}">
      <dsp:nvSpPr>
        <dsp:cNvPr id="0" name=""/>
        <dsp:cNvSpPr/>
      </dsp:nvSpPr>
      <dsp:spPr>
        <a:xfrm>
          <a:off x="1481772" y="3423841"/>
          <a:ext cx="592708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E5D2DC-73E2-42A9-BD1E-309FFB9CEA6D}" type="datetimeFigureOut">
              <a:rPr lang="en-US" smtClean="0"/>
              <a:t>2/12/2015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5AF84D-62E0-4A4C-8708-07D5B99077E1}" type="slidenum">
              <a:rPr lang="en-US" smtClean="0"/>
              <a:t>‹#›</a:t>
            </a:fld>
            <a:endParaRPr lang="en-US"/>
          </a:p>
        </p:txBody>
      </p:sp>
    </p:spTree>
    <p:extLst>
      <p:ext uri="{BB962C8B-B14F-4D97-AF65-F5344CB8AC3E}">
        <p14:creationId xmlns:p14="http://schemas.microsoft.com/office/powerpoint/2010/main" val="1937914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7F4525A-8AC1-4E28-AB7F-A15F831F483D}" type="datetime1">
              <a:rPr lang="en-US" smtClean="0"/>
              <a:t>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0F1D-5066-4578-B8A9-7C9788C49BB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6AA797-4D4C-4B45-8653-266EEA891FAF}" type="datetime1">
              <a:rPr lang="en-US" smtClean="0"/>
              <a:t>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0F1D-5066-4578-B8A9-7C9788C49BBD}"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9A35F6-63A6-405F-8B48-370B6D92E1B2}" type="datetime1">
              <a:rPr lang="en-US" smtClean="0"/>
              <a:t>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0F1D-5066-4578-B8A9-7C9788C49BB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1DBDA0D-BA07-427E-A899-C6483D884354}" type="datetime1">
              <a:rPr lang="en-US" smtClean="0"/>
              <a:t>2/12/2015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E0F1D-5066-4578-B8A9-7C9788C49BBD}"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AA4240-0874-4473-81F9-9A7ED9032612}" type="datetime1">
              <a:rPr lang="en-US" smtClean="0"/>
              <a:t>2/12/2015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5E0F1D-5066-4578-B8A9-7C9788C49BB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03790D-BB80-491A-8925-94FFD152A49B}" type="datetime1">
              <a:rPr lang="en-US" smtClean="0"/>
              <a:t>2/12/2015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5E0F1D-5066-4578-B8A9-7C9788C49BB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824FBD7-7C83-4A97-8CD1-72A88FD318A0}" type="datetime1">
              <a:rPr lang="en-US" smtClean="0"/>
              <a:t>2/12/2015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5E0F1D-5066-4578-B8A9-7C9788C49BB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0BCAC76-6FA9-424A-9630-ADEDC74265E5}" type="datetime1">
              <a:rPr lang="en-US" smtClean="0"/>
              <a:t>2/12/2015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E0F1D-5066-4578-B8A9-7C9788C49BBD}"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11F29-6C7F-411E-BCC1-B997E95D0BCD}" type="datetime1">
              <a:rPr lang="en-US" smtClean="0"/>
              <a:t>2/12/2015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E0F1D-5066-4578-B8A9-7C9788C49BBD}"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7C0904-D45F-4390-B7BE-4EABB39B502D}" type="datetime1">
              <a:rPr lang="en-US" smtClean="0"/>
              <a:t>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0F1D-5066-4578-B8A9-7C9788C49BB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40BF319-78CF-4D67-BC7C-F6D1DC1BB281}" type="datetime1">
              <a:rPr lang="en-US" smtClean="0"/>
              <a:t>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0F1D-5066-4578-B8A9-7C9788C49BBD}"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0A93D14-E3BB-4452-B787-B969CA69ACD9}" type="datetime1">
              <a:rPr lang="en-US" smtClean="0"/>
              <a:t>2/12/2015</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05E0F1D-5066-4578-B8A9-7C9788C49BBD}"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3100" y="2286000"/>
            <a:ext cx="7632700" cy="3712413"/>
          </a:xfrm>
        </p:spPr>
        <p:txBody>
          <a:bodyPr>
            <a:normAutofit/>
          </a:bodyPr>
          <a:lstStyle/>
          <a:p>
            <a:r>
              <a:rPr lang="en-US" sz="1800" dirty="0"/>
              <a:t>The purpose of this interactive PowerPoint presentation is to provide </a:t>
            </a:r>
            <a:r>
              <a:rPr lang="en-US" sz="1800" dirty="0" smtClean="0"/>
              <a:t>a </a:t>
            </a:r>
            <a:r>
              <a:rPr lang="en-US" sz="1800" dirty="0"/>
              <a:t>high level overview </a:t>
            </a:r>
            <a:r>
              <a:rPr lang="en-US" sz="1800" dirty="0" smtClean="0"/>
              <a:t>(only) on </a:t>
            </a:r>
            <a:r>
              <a:rPr lang="en-US" sz="1800" dirty="0"/>
              <a:t>the different concepts in each chapter of MNO3701.  </a:t>
            </a:r>
          </a:p>
          <a:p>
            <a:r>
              <a:rPr lang="en-US" sz="1800" dirty="0"/>
              <a:t>It only serves as an aid to assist students, and students are </a:t>
            </a:r>
            <a:r>
              <a:rPr lang="en-US" sz="1800" dirty="0" smtClean="0"/>
              <a:t>still</a:t>
            </a:r>
            <a:r>
              <a:rPr lang="en-US" sz="1800" dirty="0"/>
              <a:t> </a:t>
            </a:r>
            <a:r>
              <a:rPr lang="en-US" sz="1800" dirty="0" smtClean="0"/>
              <a:t>required </a:t>
            </a:r>
            <a:r>
              <a:rPr lang="en-US" sz="1800" dirty="0"/>
              <a:t>to study the </a:t>
            </a:r>
            <a:r>
              <a:rPr lang="en-US" sz="1800" dirty="0" smtClean="0"/>
              <a:t>complete study </a:t>
            </a:r>
            <a:r>
              <a:rPr lang="en-US" sz="1800" dirty="0"/>
              <a:t>guide and </a:t>
            </a:r>
            <a:r>
              <a:rPr lang="en-US" sz="1800" dirty="0" smtClean="0"/>
              <a:t>handbook.</a:t>
            </a:r>
          </a:p>
          <a:p>
            <a:r>
              <a:rPr lang="en-US" sz="1800" dirty="0" smtClean="0"/>
              <a:t>All references in this PowerPoint presentation apply to </a:t>
            </a:r>
            <a:r>
              <a:rPr lang="en-US" sz="1800" dirty="0" err="1" smtClean="0"/>
              <a:t>Pycraft</a:t>
            </a:r>
            <a:r>
              <a:rPr lang="en-US" sz="1800" dirty="0" smtClean="0"/>
              <a:t> </a:t>
            </a:r>
            <a:r>
              <a:rPr lang="en-US" sz="1800" dirty="0"/>
              <a:t>et al., </a:t>
            </a:r>
            <a:r>
              <a:rPr lang="en-US" sz="1800" dirty="0" smtClean="0"/>
              <a:t>2010.</a:t>
            </a:r>
          </a:p>
          <a:p>
            <a:pPr marL="0" indent="0">
              <a:buNone/>
            </a:pPr>
            <a:endParaRPr lang="en-US" sz="1800" dirty="0" smtClean="0"/>
          </a:p>
          <a:p>
            <a:pPr marL="0" indent="0" algn="ctr">
              <a:buNone/>
            </a:pPr>
            <a:r>
              <a:rPr lang="en-US" sz="1800" dirty="0" smtClean="0"/>
              <a:t>Go to “Slide Show” &gt; “From Beginning” &gt; Double click on first topic &gt; </a:t>
            </a:r>
          </a:p>
          <a:p>
            <a:pPr marL="0" indent="0">
              <a:buNone/>
            </a:pPr>
            <a:endParaRPr lang="en-US" sz="1800" dirty="0"/>
          </a:p>
          <a:p>
            <a:endParaRPr lang="en-US" sz="1800" dirty="0"/>
          </a:p>
          <a:p>
            <a:pPr marL="0" indent="0">
              <a:buNone/>
            </a:pPr>
            <a:endParaRPr lang="en-US" sz="1800" dirty="0"/>
          </a:p>
        </p:txBody>
      </p:sp>
      <p:sp>
        <p:nvSpPr>
          <p:cNvPr id="3" name="Slide Number Placeholder 2"/>
          <p:cNvSpPr>
            <a:spLocks noGrp="1"/>
          </p:cNvSpPr>
          <p:nvPr>
            <p:ph type="sldNum" sz="quarter" idx="12"/>
          </p:nvPr>
        </p:nvSpPr>
        <p:spPr/>
        <p:txBody>
          <a:bodyPr/>
          <a:lstStyle/>
          <a:p>
            <a:fld id="{C05E0F1D-5066-4578-B8A9-7C9788C49BBD}" type="slidenum">
              <a:rPr lang="en-US" smtClean="0"/>
              <a:t>1</a:t>
            </a:fld>
            <a:endParaRPr lang="en-US"/>
          </a:p>
        </p:txBody>
      </p:sp>
      <p:sp>
        <p:nvSpPr>
          <p:cNvPr id="4" name="Title 3"/>
          <p:cNvSpPr>
            <a:spLocks noGrp="1"/>
          </p:cNvSpPr>
          <p:nvPr>
            <p:ph type="title"/>
          </p:nvPr>
        </p:nvSpPr>
        <p:spPr/>
        <p:txBody>
          <a:bodyPr>
            <a:normAutofit fontScale="90000"/>
          </a:bodyPr>
          <a:lstStyle/>
          <a:p>
            <a:r>
              <a:rPr lang="en-US" dirty="0" smtClean="0"/>
              <a:t>MNO3701 Part II</a:t>
            </a:r>
            <a:br>
              <a:rPr lang="en-US" dirty="0" smtClean="0"/>
            </a:br>
            <a:r>
              <a:rPr lang="en-US" dirty="0" smtClean="0"/>
              <a:t>Interactive Slides</a:t>
            </a:r>
            <a:endParaRPr lang="en-US" dirty="0"/>
          </a:p>
        </p:txBody>
      </p:sp>
      <p:sp>
        <p:nvSpPr>
          <p:cNvPr id="5" name="AutoShape 2" descr="https://my.unisa.ac.za/access/content/group/MNO3701-15-S1/Images/mno3701_banner%20_2_.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https://my.unisa.ac.za/access/content/group/MNO3701-15-S1/Images/mno3701_banner%20_2_.jpg"/>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https://my.unisa.ac.za/access/content/group/MNO3701-15-S1/Images/mno3701_banner%20_2_.jpg"/>
          <p:cNvSpPr>
            <a:spLocks noChangeAspect="1" noChangeArrowheads="1"/>
          </p:cNvSpPr>
          <p:nvPr/>
        </p:nvSpPr>
        <p:spPr bwMode="auto">
          <a:xfrm>
            <a:off x="36830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2" descr="Uni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p:cNvSpPr/>
          <p:nvPr/>
        </p:nvSpPr>
        <p:spPr>
          <a:xfrm>
            <a:off x="7848600" y="4458508"/>
            <a:ext cx="457200" cy="3102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71" y="4876800"/>
            <a:ext cx="8659629" cy="13980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1061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955458640"/>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05E0F1D-5066-4578-B8A9-7C9788C49BBD}" type="slidenum">
              <a:rPr lang="en-US" smtClean="0"/>
              <a:t>2</a:t>
            </a:fld>
            <a:endParaRPr lang="en-US"/>
          </a:p>
        </p:txBody>
      </p:sp>
      <p:sp>
        <p:nvSpPr>
          <p:cNvPr id="2" name="Title 1"/>
          <p:cNvSpPr>
            <a:spLocks noGrp="1"/>
          </p:cNvSpPr>
          <p:nvPr>
            <p:ph type="title"/>
          </p:nvPr>
        </p:nvSpPr>
        <p:spPr/>
        <p:txBody>
          <a:bodyPr/>
          <a:lstStyle/>
          <a:p>
            <a:r>
              <a:rPr lang="en-US" dirty="0" smtClean="0"/>
              <a:t>MNO3701 Part II Topic 3</a:t>
            </a:r>
            <a:endParaRPr lang="en-US" dirty="0"/>
          </a:p>
        </p:txBody>
      </p:sp>
      <p:pic>
        <p:nvPicPr>
          <p:cNvPr id="7" name="Picture 2" descr="Uni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426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To “design” is to conceive the looks, arrangement and workings of something </a:t>
            </a:r>
            <a:r>
              <a:rPr lang="en-US" b="1" dirty="0" smtClean="0"/>
              <a:t>before it is constructed</a:t>
            </a:r>
            <a:r>
              <a:rPr lang="en-US" dirty="0" smtClean="0"/>
              <a:t>.</a:t>
            </a:r>
          </a:p>
          <a:p>
            <a:pPr marL="0" indent="0">
              <a:buNone/>
            </a:pPr>
            <a:r>
              <a:rPr lang="en-US" sz="800" dirty="0"/>
              <a:t>(</a:t>
            </a:r>
            <a:r>
              <a:rPr lang="en-US" sz="800" dirty="0" err="1"/>
              <a:t>Pycraft</a:t>
            </a:r>
            <a:r>
              <a:rPr lang="en-US" sz="800" dirty="0"/>
              <a:t> et al., 2010:  </a:t>
            </a:r>
            <a:r>
              <a:rPr lang="en-US" sz="800" dirty="0" smtClean="0"/>
              <a:t>83)</a:t>
            </a:r>
            <a:endParaRPr lang="en-US" sz="800" dirty="0"/>
          </a:p>
          <a:p>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3</a:t>
            </a:fld>
            <a:endParaRPr lang="en-US"/>
          </a:p>
        </p:txBody>
      </p:sp>
      <p:sp>
        <p:nvSpPr>
          <p:cNvPr id="4" name="Title 3"/>
          <p:cNvSpPr>
            <a:spLocks noGrp="1"/>
          </p:cNvSpPr>
          <p:nvPr>
            <p:ph type="title"/>
          </p:nvPr>
        </p:nvSpPr>
        <p:spPr/>
        <p:txBody>
          <a:bodyPr/>
          <a:lstStyle/>
          <a:p>
            <a:r>
              <a:rPr lang="en-US" dirty="0" smtClean="0"/>
              <a:t>The design activity</a:t>
            </a:r>
            <a:endParaRPr lang="en-US" dirty="0"/>
          </a:p>
        </p:txBody>
      </p:sp>
    </p:spTree>
    <p:extLst>
      <p:ext uri="{BB962C8B-B14F-4D97-AF65-F5344CB8AC3E}">
        <p14:creationId xmlns:p14="http://schemas.microsoft.com/office/powerpoint/2010/main" val="1964909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Terms that are used to describe a particular general approach to managing processes:  in manufacturing these are generally held to be project, jobbing, batch, mass and continuous processes; in services they are held to be professional services, service shops and mass services.</a:t>
            </a:r>
          </a:p>
          <a:p>
            <a:pPr marL="0" indent="0">
              <a:buNone/>
            </a:pPr>
            <a:r>
              <a:rPr lang="en-US" sz="800" dirty="0"/>
              <a:t>(</a:t>
            </a:r>
            <a:r>
              <a:rPr lang="en-US" sz="800" dirty="0" err="1"/>
              <a:t>Pycraft</a:t>
            </a:r>
            <a:r>
              <a:rPr lang="en-US" sz="800" dirty="0"/>
              <a:t> et al., 2010:  </a:t>
            </a:r>
            <a:r>
              <a:rPr lang="en-US" sz="800" dirty="0" smtClean="0"/>
              <a:t>87)</a:t>
            </a:r>
            <a:endParaRPr lang="en-US" sz="800" dirty="0"/>
          </a:p>
          <a:p>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4</a:t>
            </a:fld>
            <a:endParaRPr lang="en-US"/>
          </a:p>
        </p:txBody>
      </p:sp>
      <p:sp>
        <p:nvSpPr>
          <p:cNvPr id="4" name="Title 3"/>
          <p:cNvSpPr>
            <a:spLocks noGrp="1"/>
          </p:cNvSpPr>
          <p:nvPr>
            <p:ph type="title"/>
          </p:nvPr>
        </p:nvSpPr>
        <p:spPr/>
        <p:txBody>
          <a:bodyPr>
            <a:normAutofit fontScale="90000"/>
          </a:bodyPr>
          <a:lstStyle/>
          <a:p>
            <a:r>
              <a:rPr lang="en-US" dirty="0" smtClean="0"/>
              <a:t>Process types – the volume – variety effect on process design</a:t>
            </a:r>
            <a:endParaRPr lang="en-US" dirty="0"/>
          </a:p>
        </p:txBody>
      </p:sp>
    </p:spTree>
    <p:extLst>
      <p:ext uri="{BB962C8B-B14F-4D97-AF65-F5344CB8AC3E}">
        <p14:creationId xmlns:p14="http://schemas.microsoft.com/office/powerpoint/2010/main" val="1844516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After the overall design of a process has been determined, its individual activities must be configured.</a:t>
            </a:r>
          </a:p>
          <a:p>
            <a:r>
              <a:rPr lang="en-US" dirty="0" smtClean="0"/>
              <a:t>Because of this, process design is often done using some simple visual approach such as </a:t>
            </a:r>
            <a:r>
              <a:rPr lang="en-US" b="1" dirty="0" smtClean="0"/>
              <a:t>process mapping:</a:t>
            </a:r>
          </a:p>
          <a:p>
            <a:pPr lvl="1"/>
            <a:r>
              <a:rPr lang="en-US" dirty="0" smtClean="0"/>
              <a:t>Describing processes in terms of how the activities within the process relate to each other (may also be called process blueprinting or process analysis).</a:t>
            </a:r>
          </a:p>
          <a:p>
            <a:pPr marL="301943" lvl="1" indent="0">
              <a:buNone/>
            </a:pPr>
            <a:r>
              <a:rPr lang="en-US" sz="900" dirty="0"/>
              <a:t>(</a:t>
            </a:r>
            <a:r>
              <a:rPr lang="en-US" sz="900" dirty="0" err="1"/>
              <a:t>Pycraft</a:t>
            </a:r>
            <a:r>
              <a:rPr lang="en-US" sz="900" dirty="0"/>
              <a:t> et al., 2010:  </a:t>
            </a:r>
            <a:r>
              <a:rPr lang="en-US" sz="900" dirty="0" smtClean="0"/>
              <a:t>95)</a:t>
            </a:r>
            <a:endParaRPr lang="en-US" sz="900" dirty="0"/>
          </a:p>
          <a:p>
            <a:pPr lvl="1"/>
            <a:endParaRPr lang="en-US" dirty="0" smtClean="0"/>
          </a:p>
          <a:p>
            <a:pPr lvl="1"/>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5</a:t>
            </a:fld>
            <a:endParaRPr lang="en-US"/>
          </a:p>
        </p:txBody>
      </p:sp>
      <p:sp>
        <p:nvSpPr>
          <p:cNvPr id="4" name="Title 3"/>
          <p:cNvSpPr>
            <a:spLocks noGrp="1"/>
          </p:cNvSpPr>
          <p:nvPr>
            <p:ph type="title"/>
          </p:nvPr>
        </p:nvSpPr>
        <p:spPr/>
        <p:txBody>
          <a:bodyPr/>
          <a:lstStyle/>
          <a:p>
            <a:r>
              <a:rPr lang="en-US" dirty="0" smtClean="0"/>
              <a:t> Detailed process design</a:t>
            </a:r>
            <a:endParaRPr lang="en-US" dirty="0"/>
          </a:p>
        </p:txBody>
      </p:sp>
    </p:spTree>
    <p:extLst>
      <p:ext uri="{BB962C8B-B14F-4D97-AF65-F5344CB8AC3E}">
        <p14:creationId xmlns:p14="http://schemas.microsoft.com/office/powerpoint/2010/main" val="965123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There are many reasons why variability occurs in processes. </a:t>
            </a:r>
          </a:p>
          <a:p>
            <a:r>
              <a:rPr lang="en-US" dirty="0" smtClean="0"/>
              <a:t>Two fundamental types of variability:</a:t>
            </a:r>
          </a:p>
          <a:p>
            <a:pPr lvl="1"/>
            <a:r>
              <a:rPr lang="en-US" dirty="0" smtClean="0"/>
              <a:t>Variability in the demand for processing at an individual stage within the process, usually expressed in terms of variation in the inter-arrival times of units to be processed;</a:t>
            </a:r>
          </a:p>
          <a:p>
            <a:pPr lvl="1"/>
            <a:r>
              <a:rPr lang="en-US" dirty="0" smtClean="0"/>
              <a:t>Variation in the time taken to perform the activities (i.e. process a unit) at each stage.</a:t>
            </a:r>
          </a:p>
          <a:p>
            <a:pPr marL="301943" lvl="1" indent="0">
              <a:buNone/>
            </a:pPr>
            <a:r>
              <a:rPr lang="en-US" sz="900" dirty="0"/>
              <a:t>(</a:t>
            </a:r>
            <a:r>
              <a:rPr lang="en-US" sz="900" dirty="0" err="1"/>
              <a:t>Pycraft</a:t>
            </a:r>
            <a:r>
              <a:rPr lang="en-US" sz="900" dirty="0"/>
              <a:t> et al., 2010:  </a:t>
            </a:r>
            <a:r>
              <a:rPr lang="en-US" sz="900" dirty="0" smtClean="0"/>
              <a:t>102)</a:t>
            </a:r>
            <a:endParaRPr lang="en-US" sz="900" dirty="0"/>
          </a:p>
          <a:p>
            <a:pPr lvl="1"/>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6</a:t>
            </a:fld>
            <a:endParaRPr lang="en-US"/>
          </a:p>
        </p:txBody>
      </p:sp>
      <p:sp>
        <p:nvSpPr>
          <p:cNvPr id="4" name="Title 3"/>
          <p:cNvSpPr>
            <a:spLocks noGrp="1"/>
          </p:cNvSpPr>
          <p:nvPr>
            <p:ph type="title"/>
          </p:nvPr>
        </p:nvSpPr>
        <p:spPr/>
        <p:txBody>
          <a:bodyPr/>
          <a:lstStyle/>
          <a:p>
            <a:r>
              <a:rPr lang="en-US" dirty="0" smtClean="0"/>
              <a:t>The effects of process variability</a:t>
            </a:r>
            <a:endParaRPr lang="en-US" dirty="0"/>
          </a:p>
        </p:txBody>
      </p:sp>
    </p:spTree>
    <p:extLst>
      <p:ext uri="{BB962C8B-B14F-4D97-AF65-F5344CB8AC3E}">
        <p14:creationId xmlns:p14="http://schemas.microsoft.com/office/powerpoint/2010/main" val="2631105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708177177"/>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05E0F1D-5066-4578-B8A9-7C9788C49BBD}" type="slidenum">
              <a:rPr lang="en-US" smtClean="0"/>
              <a:t>7</a:t>
            </a:fld>
            <a:endParaRPr lang="en-US"/>
          </a:p>
        </p:txBody>
      </p:sp>
      <p:sp>
        <p:nvSpPr>
          <p:cNvPr id="2" name="Title 1"/>
          <p:cNvSpPr>
            <a:spLocks noGrp="1"/>
          </p:cNvSpPr>
          <p:nvPr>
            <p:ph type="title"/>
          </p:nvPr>
        </p:nvSpPr>
        <p:spPr/>
        <p:txBody>
          <a:bodyPr/>
          <a:lstStyle/>
          <a:p>
            <a:r>
              <a:rPr lang="en-US" dirty="0" smtClean="0"/>
              <a:t>MNO3701 Part II Topic 3</a:t>
            </a:r>
            <a:endParaRPr lang="en-US" dirty="0"/>
          </a:p>
        </p:txBody>
      </p:sp>
      <p:pic>
        <p:nvPicPr>
          <p:cNvPr id="7" name="Picture 2" descr="Uni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403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machines and devices that create and/or deliver goods and services.</a:t>
            </a:r>
          </a:p>
          <a:p>
            <a:pPr marL="0" indent="0">
              <a:buNone/>
            </a:pPr>
            <a:r>
              <a:rPr lang="en-US" sz="800" dirty="0"/>
              <a:t>(</a:t>
            </a:r>
            <a:r>
              <a:rPr lang="en-US" sz="800" dirty="0" err="1"/>
              <a:t>Pycraft</a:t>
            </a:r>
            <a:r>
              <a:rPr lang="en-US" sz="800" dirty="0"/>
              <a:t> et al., 2010:  </a:t>
            </a:r>
            <a:r>
              <a:rPr lang="en-US" sz="800" dirty="0" smtClean="0"/>
              <a:t>213)</a:t>
            </a:r>
            <a:endParaRPr lang="en-US" sz="800" dirty="0"/>
          </a:p>
          <a:p>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8</a:t>
            </a:fld>
            <a:endParaRPr lang="en-US"/>
          </a:p>
        </p:txBody>
      </p:sp>
      <p:sp>
        <p:nvSpPr>
          <p:cNvPr id="4" name="Title 3"/>
          <p:cNvSpPr>
            <a:spLocks noGrp="1"/>
          </p:cNvSpPr>
          <p:nvPr>
            <p:ph type="title"/>
          </p:nvPr>
        </p:nvSpPr>
        <p:spPr/>
        <p:txBody>
          <a:bodyPr/>
          <a:lstStyle/>
          <a:p>
            <a:r>
              <a:rPr lang="en-US" dirty="0" smtClean="0"/>
              <a:t>What is process technology?</a:t>
            </a:r>
            <a:endParaRPr lang="en-US" dirty="0"/>
          </a:p>
        </p:txBody>
      </p:sp>
    </p:spTree>
    <p:extLst>
      <p:ext uri="{BB962C8B-B14F-4D97-AF65-F5344CB8AC3E}">
        <p14:creationId xmlns:p14="http://schemas.microsoft.com/office/powerpoint/2010/main" val="2637296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4191000"/>
          </a:xfrm>
        </p:spPr>
        <p:txBody>
          <a:bodyPr>
            <a:normAutofit fontScale="77500" lnSpcReduction="20000"/>
          </a:bodyPr>
          <a:lstStyle/>
          <a:p>
            <a:r>
              <a:rPr lang="en-US" dirty="0" smtClean="0"/>
              <a:t>Computer numerically controlled machine tools (CNC):  Machines that use a computer to control their activities, as opposed to those controlled directly through human intervention</a:t>
            </a:r>
          </a:p>
          <a:p>
            <a:r>
              <a:rPr lang="en-US" dirty="0" smtClean="0"/>
              <a:t>Robots:  Automatic manipulators of transformed resources whose movement can be programmed and reprogrammed.</a:t>
            </a:r>
          </a:p>
          <a:p>
            <a:r>
              <a:rPr lang="en-US" dirty="0" smtClean="0"/>
              <a:t>Automated guided vehicles (AGVs):  Small, independently powered vehicles that move material to and from value-adding operations.</a:t>
            </a:r>
          </a:p>
          <a:p>
            <a:r>
              <a:rPr lang="en-US" dirty="0" smtClean="0"/>
              <a:t>Flexible manufacturing systems (FMS):  Manufacturing systems that bring together several technologies into a coherent system, such as metal cutting and material handling technologies, usually their activities are controlled by a single governing computer. </a:t>
            </a:r>
          </a:p>
          <a:p>
            <a:r>
              <a:rPr lang="en-US" dirty="0"/>
              <a:t>Computer-integrated manufacturing (CIM): A term used to describe the integration of computer-based monitoring and control </a:t>
            </a:r>
            <a:r>
              <a:rPr lang="en-US" dirty="0" smtClean="0"/>
              <a:t>of all aspects of a manufacturing process, often using a common database and communicating via some form of computer network.</a:t>
            </a:r>
          </a:p>
          <a:p>
            <a:pPr marL="0" indent="0">
              <a:buNone/>
            </a:pPr>
            <a:r>
              <a:rPr lang="en-US" sz="1200" dirty="0"/>
              <a:t>(</a:t>
            </a:r>
            <a:r>
              <a:rPr lang="en-US" sz="1200" dirty="0" err="1"/>
              <a:t>Pycraft</a:t>
            </a:r>
            <a:r>
              <a:rPr lang="en-US" sz="1200" dirty="0"/>
              <a:t> et al., 2010:  </a:t>
            </a:r>
            <a:r>
              <a:rPr lang="en-US" sz="1200" dirty="0" smtClean="0"/>
              <a:t>215 - 216)</a:t>
            </a:r>
            <a:endParaRPr lang="en-US" sz="1200" dirty="0"/>
          </a:p>
        </p:txBody>
      </p:sp>
      <p:sp>
        <p:nvSpPr>
          <p:cNvPr id="3" name="Slide Number Placeholder 2"/>
          <p:cNvSpPr>
            <a:spLocks noGrp="1"/>
          </p:cNvSpPr>
          <p:nvPr>
            <p:ph type="sldNum" sz="quarter" idx="12"/>
          </p:nvPr>
        </p:nvSpPr>
        <p:spPr/>
        <p:txBody>
          <a:bodyPr/>
          <a:lstStyle/>
          <a:p>
            <a:fld id="{C05E0F1D-5066-4578-B8A9-7C9788C49BBD}" type="slidenum">
              <a:rPr lang="en-US" smtClean="0"/>
              <a:t>9</a:t>
            </a:fld>
            <a:endParaRPr lang="en-US" dirty="0"/>
          </a:p>
        </p:txBody>
      </p:sp>
      <p:sp>
        <p:nvSpPr>
          <p:cNvPr id="4" name="Title 3"/>
          <p:cNvSpPr>
            <a:spLocks noGrp="1"/>
          </p:cNvSpPr>
          <p:nvPr>
            <p:ph type="title"/>
          </p:nvPr>
        </p:nvSpPr>
        <p:spPr/>
        <p:txBody>
          <a:bodyPr/>
          <a:lstStyle/>
          <a:p>
            <a:r>
              <a:rPr lang="en-US" dirty="0" smtClean="0"/>
              <a:t>Materials-processing technology</a:t>
            </a:r>
            <a:endParaRPr lang="en-US" dirty="0"/>
          </a:p>
        </p:txBody>
      </p:sp>
    </p:spTree>
    <p:extLst>
      <p:ext uri="{BB962C8B-B14F-4D97-AF65-F5344CB8AC3E}">
        <p14:creationId xmlns:p14="http://schemas.microsoft.com/office/powerpoint/2010/main" val="362863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Any device, or collection of devices, that collects, manipulates, stores or distributes information, nearly always used to mean computer-based devices.</a:t>
            </a:r>
          </a:p>
          <a:p>
            <a:pPr marL="0" indent="0">
              <a:buNone/>
            </a:pPr>
            <a:r>
              <a:rPr lang="en-US" sz="800" dirty="0"/>
              <a:t>(</a:t>
            </a:r>
            <a:r>
              <a:rPr lang="en-US" sz="800" dirty="0" err="1"/>
              <a:t>Pycraft</a:t>
            </a:r>
            <a:r>
              <a:rPr lang="en-US" sz="800" dirty="0"/>
              <a:t> et al., 2010:  </a:t>
            </a:r>
            <a:r>
              <a:rPr lang="en-US" sz="800" dirty="0" smtClean="0"/>
              <a:t>217)</a:t>
            </a:r>
            <a:endParaRPr lang="en-US" sz="800" dirty="0"/>
          </a:p>
          <a:p>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10</a:t>
            </a:fld>
            <a:endParaRPr lang="en-US"/>
          </a:p>
        </p:txBody>
      </p:sp>
      <p:sp>
        <p:nvSpPr>
          <p:cNvPr id="4" name="Title 3"/>
          <p:cNvSpPr>
            <a:spLocks noGrp="1"/>
          </p:cNvSpPr>
          <p:nvPr>
            <p:ph type="title"/>
          </p:nvPr>
        </p:nvSpPr>
        <p:spPr/>
        <p:txBody>
          <a:bodyPr>
            <a:normAutofit fontScale="90000"/>
          </a:bodyPr>
          <a:lstStyle/>
          <a:p>
            <a:r>
              <a:rPr lang="en-US" dirty="0" smtClean="0"/>
              <a:t>Information processing technology (IT)</a:t>
            </a:r>
            <a:endParaRPr lang="en-US" dirty="0"/>
          </a:p>
        </p:txBody>
      </p:sp>
    </p:spTree>
    <p:extLst>
      <p:ext uri="{BB962C8B-B14F-4D97-AF65-F5344CB8AC3E}">
        <p14:creationId xmlns:p14="http://schemas.microsoft.com/office/powerpoint/2010/main" val="1841366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05000"/>
            <a:ext cx="7408333" cy="4221163"/>
          </a:xfrm>
        </p:spPr>
        <p:txBody>
          <a:bodyPr/>
          <a:lstStyle/>
          <a:p>
            <a:r>
              <a:rPr lang="en-US" sz="2000" dirty="0" smtClean="0"/>
              <a:t>Two types of customer-processing technologies:</a:t>
            </a:r>
          </a:p>
          <a:p>
            <a:pPr lvl="1"/>
            <a:r>
              <a:rPr lang="en-US" sz="2000" dirty="0" smtClean="0"/>
              <a:t>Those you interact with yourself, and</a:t>
            </a:r>
          </a:p>
          <a:p>
            <a:pPr lvl="1"/>
            <a:r>
              <a:rPr lang="en-US" sz="2000" dirty="0" smtClean="0"/>
              <a:t>Those that are operated by an intermediary.</a:t>
            </a:r>
          </a:p>
          <a:p>
            <a:r>
              <a:rPr lang="en-US" sz="2000" dirty="0" smtClean="0"/>
              <a:t>Technology involving customer interaction</a:t>
            </a:r>
          </a:p>
          <a:p>
            <a:pPr lvl="1"/>
            <a:r>
              <a:rPr lang="en-US" sz="2000" dirty="0" smtClean="0"/>
              <a:t>Active interaction technology</a:t>
            </a:r>
          </a:p>
          <a:p>
            <a:pPr lvl="1"/>
            <a:r>
              <a:rPr lang="en-US" sz="2000" dirty="0" smtClean="0"/>
              <a:t>Passive interactive technology</a:t>
            </a:r>
          </a:p>
          <a:p>
            <a:pPr lvl="1"/>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11</a:t>
            </a:fld>
            <a:endParaRPr lang="en-US"/>
          </a:p>
        </p:txBody>
      </p:sp>
      <p:sp>
        <p:nvSpPr>
          <p:cNvPr id="4" name="Title 3"/>
          <p:cNvSpPr>
            <a:spLocks noGrp="1"/>
          </p:cNvSpPr>
          <p:nvPr>
            <p:ph type="title"/>
          </p:nvPr>
        </p:nvSpPr>
        <p:spPr/>
        <p:txBody>
          <a:bodyPr/>
          <a:lstStyle/>
          <a:p>
            <a:r>
              <a:rPr lang="en-US" dirty="0" smtClean="0"/>
              <a:t>Customer–processing technology</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73492164"/>
              </p:ext>
            </p:extLst>
          </p:nvPr>
        </p:nvGraphicFramePr>
        <p:xfrm>
          <a:off x="304800" y="4191000"/>
          <a:ext cx="8686800" cy="2425700"/>
        </p:xfrm>
        <a:graphic>
          <a:graphicData uri="http://schemas.openxmlformats.org/drawingml/2006/table">
            <a:tbl>
              <a:tblPr firstRow="1" bandRow="1">
                <a:tableStyleId>{5C22544A-7EE6-4342-B048-85BDC9FD1C3A}</a:tableStyleId>
              </a:tblPr>
              <a:tblGrid>
                <a:gridCol w="4267200"/>
                <a:gridCol w="4419600"/>
              </a:tblGrid>
              <a:tr h="485140">
                <a:tc>
                  <a:txBody>
                    <a:bodyPr/>
                    <a:lstStyle/>
                    <a:p>
                      <a:r>
                        <a:rPr lang="en-US" sz="1200" dirty="0" smtClean="0"/>
                        <a:t>Types of interaction between the customer and technology</a:t>
                      </a:r>
                      <a:endParaRPr lang="en-US" sz="1200" dirty="0"/>
                    </a:p>
                  </a:txBody>
                  <a:tcPr/>
                </a:tc>
                <a:tc>
                  <a:txBody>
                    <a:bodyPr/>
                    <a:lstStyle/>
                    <a:p>
                      <a:r>
                        <a:rPr lang="en-US" sz="1200" dirty="0" smtClean="0"/>
                        <a:t>Examples</a:t>
                      </a:r>
                      <a:endParaRPr lang="en-US" sz="1200" dirty="0"/>
                    </a:p>
                  </a:txBody>
                  <a:tcPr/>
                </a:tc>
              </a:tr>
              <a:tr h="485140">
                <a:tc>
                  <a:txBody>
                    <a:bodyPr/>
                    <a:lstStyle/>
                    <a:p>
                      <a:r>
                        <a:rPr lang="en-US" sz="1200" dirty="0" smtClean="0"/>
                        <a:t>Active interaction with technology</a:t>
                      </a:r>
                      <a:endParaRPr lang="en-US" sz="1200" dirty="0"/>
                    </a:p>
                  </a:txBody>
                  <a:tcPr/>
                </a:tc>
                <a:tc>
                  <a:txBody>
                    <a:bodyPr/>
                    <a:lstStyle/>
                    <a:p>
                      <a:r>
                        <a:rPr lang="en-US" sz="1200" dirty="0" smtClean="0"/>
                        <a:t>Mobile phone services, Internet-based ordering</a:t>
                      </a:r>
                    </a:p>
                    <a:p>
                      <a:r>
                        <a:rPr lang="en-US" sz="1200" smtClean="0"/>
                        <a:t>Email,</a:t>
                      </a:r>
                      <a:r>
                        <a:rPr lang="en-US" sz="1200" baseline="0" smtClean="0"/>
                        <a:t> </a:t>
                      </a:r>
                      <a:r>
                        <a:rPr lang="en-US" sz="1200" smtClean="0"/>
                        <a:t>Cash</a:t>
                      </a:r>
                      <a:r>
                        <a:rPr lang="en-US" sz="1200" baseline="0" smtClean="0"/>
                        <a:t> </a:t>
                      </a:r>
                      <a:r>
                        <a:rPr lang="en-US" sz="1200" baseline="0" dirty="0" smtClean="0"/>
                        <a:t>machines</a:t>
                      </a:r>
                      <a:endParaRPr lang="en-US" sz="1200" dirty="0"/>
                    </a:p>
                  </a:txBody>
                  <a:tcPr/>
                </a:tc>
              </a:tr>
              <a:tr h="485140">
                <a:tc>
                  <a:txBody>
                    <a:bodyPr/>
                    <a:lstStyle/>
                    <a:p>
                      <a:r>
                        <a:rPr lang="en-US" sz="1200" dirty="0" smtClean="0"/>
                        <a:t>Passive interaction with technology</a:t>
                      </a:r>
                      <a:endParaRPr lang="en-US" sz="1200" dirty="0"/>
                    </a:p>
                  </a:txBody>
                  <a:tcPr/>
                </a:tc>
                <a:tc>
                  <a:txBody>
                    <a:bodyPr/>
                    <a:lstStyle/>
                    <a:p>
                      <a:r>
                        <a:rPr lang="en-US" sz="1200" dirty="0" smtClean="0"/>
                        <a:t>Transport systems, Theme park rides, Automatic car wash</a:t>
                      </a:r>
                      <a:endParaRPr lang="en-US" sz="1200" dirty="0"/>
                    </a:p>
                  </a:txBody>
                  <a:tcPr/>
                </a:tc>
              </a:tr>
              <a:tr h="485140">
                <a:tc>
                  <a:txBody>
                    <a:bodyPr/>
                    <a:lstStyle/>
                    <a:p>
                      <a:r>
                        <a:rPr lang="en-US" sz="1200" dirty="0" smtClean="0"/>
                        <a:t>Hidden interaction with the technology</a:t>
                      </a:r>
                      <a:endParaRPr lang="en-US" sz="1200" dirty="0"/>
                    </a:p>
                  </a:txBody>
                  <a:tcPr/>
                </a:tc>
                <a:tc>
                  <a:txBody>
                    <a:bodyPr/>
                    <a:lstStyle/>
                    <a:p>
                      <a:r>
                        <a:rPr lang="en-US" sz="1200" dirty="0" smtClean="0"/>
                        <a:t>Security cameras, Retail scanners, Credit card tracking</a:t>
                      </a:r>
                      <a:endParaRPr lang="en-US" sz="1200" dirty="0"/>
                    </a:p>
                  </a:txBody>
                  <a:tcPr/>
                </a:tc>
              </a:tr>
              <a:tr h="485140">
                <a:tc>
                  <a:txBody>
                    <a:bodyPr/>
                    <a:lstStyle/>
                    <a:p>
                      <a:r>
                        <a:rPr lang="en-US" sz="1200" dirty="0" smtClean="0"/>
                        <a:t>Interaction with the technology through an intermediary</a:t>
                      </a:r>
                      <a:endParaRPr lang="en-US" sz="1200" dirty="0"/>
                    </a:p>
                  </a:txBody>
                  <a:tcPr/>
                </a:tc>
                <a:tc>
                  <a:txBody>
                    <a:bodyPr/>
                    <a:lstStyle/>
                    <a:p>
                      <a:r>
                        <a:rPr lang="en-US" sz="1200" dirty="0" smtClean="0"/>
                        <a:t>Call </a:t>
                      </a:r>
                      <a:r>
                        <a:rPr lang="en-US" sz="1200" dirty="0" err="1" smtClean="0"/>
                        <a:t>centre</a:t>
                      </a:r>
                      <a:r>
                        <a:rPr lang="en-US" sz="1200" dirty="0" smtClean="0"/>
                        <a:t> technology, Travel shop’s booking</a:t>
                      </a:r>
                      <a:r>
                        <a:rPr lang="en-US" sz="1200" baseline="0" dirty="0" smtClean="0"/>
                        <a:t> system</a:t>
                      </a:r>
                      <a:endParaRPr lang="en-US" sz="1200" dirty="0"/>
                    </a:p>
                  </a:txBody>
                  <a:tcPr/>
                </a:tc>
              </a:tr>
            </a:tbl>
          </a:graphicData>
        </a:graphic>
      </p:graphicFrame>
      <p:sp>
        <p:nvSpPr>
          <p:cNvPr id="6" name="TextBox 5"/>
          <p:cNvSpPr txBox="1"/>
          <p:nvPr/>
        </p:nvSpPr>
        <p:spPr>
          <a:xfrm>
            <a:off x="152400" y="6553200"/>
            <a:ext cx="2438400" cy="215444"/>
          </a:xfrm>
          <a:prstGeom prst="rect">
            <a:avLst/>
          </a:prstGeom>
          <a:noFill/>
        </p:spPr>
        <p:txBody>
          <a:bodyPr wrap="square" rtlCol="0">
            <a:spAutoFit/>
          </a:bodyPr>
          <a:lstStyle/>
          <a:p>
            <a:pPr algn="ctr"/>
            <a:r>
              <a:rPr lang="en-US" sz="800" dirty="0"/>
              <a:t>(</a:t>
            </a:r>
            <a:r>
              <a:rPr lang="en-US" sz="800" dirty="0" err="1"/>
              <a:t>Pycraft</a:t>
            </a:r>
            <a:r>
              <a:rPr lang="en-US" sz="800" dirty="0"/>
              <a:t> et al., 2010:  </a:t>
            </a:r>
            <a:r>
              <a:rPr lang="en-US" sz="800" dirty="0" smtClean="0"/>
              <a:t>226)</a:t>
            </a:r>
            <a:endParaRPr lang="en-US" sz="800" dirty="0"/>
          </a:p>
        </p:txBody>
      </p:sp>
    </p:spTree>
    <p:extLst>
      <p:ext uri="{BB962C8B-B14F-4D97-AF65-F5344CB8AC3E}">
        <p14:creationId xmlns:p14="http://schemas.microsoft.com/office/powerpoint/2010/main" val="4245106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636" y="2133600"/>
            <a:ext cx="7408333" cy="3450696"/>
          </a:xfrm>
        </p:spPr>
        <p:txBody>
          <a:bodyPr/>
          <a:lstStyle/>
          <a:p>
            <a:endParaRPr lang="en-US" dirty="0" smtClean="0"/>
          </a:p>
          <a:p>
            <a:pPr marL="0" indent="0">
              <a:buNone/>
            </a:pPr>
            <a:r>
              <a:rPr lang="en-US" sz="800" dirty="0" smtClean="0"/>
              <a:t>(</a:t>
            </a:r>
            <a:r>
              <a:rPr lang="en-US" sz="800" dirty="0" err="1" smtClean="0"/>
              <a:t>Pycract</a:t>
            </a:r>
            <a:r>
              <a:rPr lang="en-US" sz="800" dirty="0" smtClean="0"/>
              <a:t> et al., 2010Picture :</a:t>
            </a:r>
            <a:r>
              <a:rPr lang="en-US" sz="800" dirty="0"/>
              <a:t> </a:t>
            </a:r>
            <a:r>
              <a:rPr lang="en-US" sz="800" dirty="0" smtClean="0"/>
              <a:t>228)</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12</a:t>
            </a:fld>
            <a:endParaRPr lang="en-US"/>
          </a:p>
        </p:txBody>
      </p:sp>
      <p:sp>
        <p:nvSpPr>
          <p:cNvPr id="4" name="Title 3"/>
          <p:cNvSpPr>
            <a:spLocks noGrp="1"/>
          </p:cNvSpPr>
          <p:nvPr>
            <p:ph type="title"/>
          </p:nvPr>
        </p:nvSpPr>
        <p:spPr/>
        <p:txBody>
          <a:bodyPr>
            <a:normAutofit fontScale="90000"/>
          </a:bodyPr>
          <a:lstStyle/>
          <a:p>
            <a:r>
              <a:rPr lang="en-US" dirty="0" smtClean="0"/>
              <a:t>Process technology should reflect volume and variety</a:t>
            </a:r>
            <a:endParaRPr lang="en-US" dirty="0"/>
          </a:p>
        </p:txBody>
      </p:sp>
      <p:pic>
        <p:nvPicPr>
          <p:cNvPr id="1026" name="Picture 2" descr="C:\Users\Alet\Desktop\MNO3701 Interactive PowerPoint Slides\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600200"/>
            <a:ext cx="70104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363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53299807"/>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05E0F1D-5066-4578-B8A9-7C9788C49BBD}" type="slidenum">
              <a:rPr lang="en-US" smtClean="0"/>
              <a:t>13</a:t>
            </a:fld>
            <a:endParaRPr lang="en-US"/>
          </a:p>
        </p:txBody>
      </p:sp>
      <p:sp>
        <p:nvSpPr>
          <p:cNvPr id="2" name="Title 1"/>
          <p:cNvSpPr>
            <a:spLocks noGrp="1"/>
          </p:cNvSpPr>
          <p:nvPr>
            <p:ph type="title"/>
          </p:nvPr>
        </p:nvSpPr>
        <p:spPr/>
        <p:txBody>
          <a:bodyPr/>
          <a:lstStyle/>
          <a:p>
            <a:r>
              <a:rPr lang="en-US" dirty="0" smtClean="0"/>
              <a:t>MNO3701 Part II Topic 4</a:t>
            </a:r>
            <a:endParaRPr lang="en-US" dirty="0"/>
          </a:p>
        </p:txBody>
      </p:sp>
      <p:pic>
        <p:nvPicPr>
          <p:cNvPr id="7" name="Picture 2" descr="Uni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403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Planning and control reconciles supply and demand.</a:t>
            </a:r>
          </a:p>
          <a:p>
            <a:r>
              <a:rPr lang="en-US" dirty="0" smtClean="0"/>
              <a:t>Planning concerns what should happen in the future – The formulation of what is intended to happen at some time in the future.</a:t>
            </a:r>
          </a:p>
          <a:p>
            <a:r>
              <a:rPr lang="en-US" dirty="0" smtClean="0"/>
              <a:t>Control copes with changes – The process of monitoring operations activity and coping with any deviations form the plan; usually involves elements of re-planning. </a:t>
            </a:r>
          </a:p>
          <a:p>
            <a:pPr marL="0" indent="0">
              <a:buNone/>
            </a:pPr>
            <a:r>
              <a:rPr lang="en-US" sz="800" dirty="0"/>
              <a:t>(</a:t>
            </a:r>
            <a:r>
              <a:rPr lang="en-US" sz="800" dirty="0" err="1"/>
              <a:t>Pycraft</a:t>
            </a:r>
            <a:r>
              <a:rPr lang="en-US" sz="800" dirty="0"/>
              <a:t> et al., 2010: </a:t>
            </a:r>
            <a:r>
              <a:rPr lang="en-US" sz="800" dirty="0" smtClean="0"/>
              <a:t>273)</a:t>
            </a:r>
            <a:endParaRPr lang="en-US" sz="800" dirty="0"/>
          </a:p>
          <a:p>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14</a:t>
            </a:fld>
            <a:endParaRPr lang="en-US"/>
          </a:p>
        </p:txBody>
      </p:sp>
      <p:sp>
        <p:nvSpPr>
          <p:cNvPr id="4" name="Title 3"/>
          <p:cNvSpPr>
            <a:spLocks noGrp="1"/>
          </p:cNvSpPr>
          <p:nvPr>
            <p:ph type="title"/>
          </p:nvPr>
        </p:nvSpPr>
        <p:spPr/>
        <p:txBody>
          <a:bodyPr/>
          <a:lstStyle/>
          <a:p>
            <a:r>
              <a:rPr lang="en-US" dirty="0" smtClean="0"/>
              <a:t>What is planning and control?</a:t>
            </a:r>
            <a:endParaRPr lang="en-US" dirty="0"/>
          </a:p>
        </p:txBody>
      </p:sp>
    </p:spTree>
    <p:extLst>
      <p:ext uri="{BB962C8B-B14F-4D97-AF65-F5344CB8AC3E}">
        <p14:creationId xmlns:p14="http://schemas.microsoft.com/office/powerpoint/2010/main" val="2810928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Uncertainty in supply and demand</a:t>
            </a:r>
          </a:p>
          <a:p>
            <a:r>
              <a:rPr lang="en-US" dirty="0" smtClean="0"/>
              <a:t>Dependent and independent demand</a:t>
            </a:r>
          </a:p>
          <a:p>
            <a:pPr lvl="1"/>
            <a:r>
              <a:rPr lang="en-US" dirty="0" smtClean="0"/>
              <a:t>Dependent demand – Demand that is relatively predictable because it is derived from some other known factor. </a:t>
            </a:r>
          </a:p>
          <a:p>
            <a:pPr lvl="1"/>
            <a:r>
              <a:rPr lang="en-US" dirty="0" smtClean="0"/>
              <a:t>Independent demand – Demand that is not obviously or directly dependent on the demand for other product or service.</a:t>
            </a:r>
          </a:p>
          <a:p>
            <a:pPr marL="301943" lvl="1" indent="0">
              <a:buNone/>
            </a:pPr>
            <a:endParaRPr lang="en-US" sz="800" dirty="0" smtClean="0"/>
          </a:p>
          <a:p>
            <a:pPr marL="301943" lvl="1" indent="0">
              <a:buNone/>
            </a:pPr>
            <a:r>
              <a:rPr lang="en-US" sz="800" dirty="0" smtClean="0"/>
              <a:t>(</a:t>
            </a:r>
            <a:r>
              <a:rPr lang="en-US" sz="800" dirty="0" err="1" smtClean="0"/>
              <a:t>Pycraft</a:t>
            </a:r>
            <a:r>
              <a:rPr lang="en-US" sz="800" dirty="0" smtClean="0"/>
              <a:t> et al,. 2010: 275 – 277)</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15</a:t>
            </a:fld>
            <a:endParaRPr lang="en-US"/>
          </a:p>
        </p:txBody>
      </p:sp>
      <p:sp>
        <p:nvSpPr>
          <p:cNvPr id="4" name="Title 3"/>
          <p:cNvSpPr>
            <a:spLocks noGrp="1"/>
          </p:cNvSpPr>
          <p:nvPr>
            <p:ph type="title"/>
          </p:nvPr>
        </p:nvSpPr>
        <p:spPr/>
        <p:txBody>
          <a:bodyPr/>
          <a:lstStyle/>
          <a:p>
            <a:r>
              <a:rPr lang="en-US" dirty="0" smtClean="0"/>
              <a:t>The nature of supply and demand</a:t>
            </a:r>
            <a:endParaRPr lang="en-US" dirty="0"/>
          </a:p>
        </p:txBody>
      </p:sp>
    </p:spTree>
    <p:extLst>
      <p:ext uri="{BB962C8B-B14F-4D97-AF65-F5344CB8AC3E}">
        <p14:creationId xmlns:p14="http://schemas.microsoft.com/office/powerpoint/2010/main" val="2367488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8300" y="2675466"/>
            <a:ext cx="7632699" cy="4106333"/>
          </a:xfrm>
        </p:spPr>
        <p:txBody>
          <a:bodyPr>
            <a:normAutofit fontScale="85000" lnSpcReduction="20000"/>
          </a:bodyPr>
          <a:lstStyle/>
          <a:p>
            <a:r>
              <a:rPr lang="en-US" dirty="0" smtClean="0"/>
              <a:t>Loading – the amount of work that is allocated to a work </a:t>
            </a:r>
            <a:r>
              <a:rPr lang="en-US" dirty="0" err="1" smtClean="0"/>
              <a:t>centre</a:t>
            </a:r>
            <a:r>
              <a:rPr lang="en-US" dirty="0" smtClean="0"/>
              <a:t>.</a:t>
            </a:r>
          </a:p>
          <a:p>
            <a:r>
              <a:rPr lang="en-US" dirty="0" smtClean="0"/>
              <a:t>Sequencing – The activity within planning and control that decides on the order in which work is to be performed.</a:t>
            </a:r>
          </a:p>
          <a:p>
            <a:r>
              <a:rPr lang="en-US" dirty="0" smtClean="0"/>
              <a:t>Scheduling – A term used in planning and control to indicate the detailed timetable of what work should be done, when it should be done and where it should be done.</a:t>
            </a:r>
          </a:p>
          <a:p>
            <a:r>
              <a:rPr lang="en-US" dirty="0" smtClean="0"/>
              <a:t>Monitoring and controlling the operation: </a:t>
            </a:r>
          </a:p>
          <a:p>
            <a:pPr lvl="1"/>
            <a:r>
              <a:rPr lang="en-US" dirty="0" smtClean="0"/>
              <a:t>Push control – A term used in planning and control to indicate that work is being sent forward to workstation as soon as it is finished on the previous workstation.</a:t>
            </a:r>
          </a:p>
          <a:p>
            <a:pPr lvl="1"/>
            <a:r>
              <a:rPr lang="en-US" dirty="0" smtClean="0"/>
              <a:t>Pull control – A term used in planning and control to indicate that a workstation requests work from the previous station only when it is required, one of the fundamental principles of just-in-time planning and control.</a:t>
            </a:r>
          </a:p>
          <a:p>
            <a:pPr marL="0" indent="0">
              <a:buNone/>
            </a:pPr>
            <a:r>
              <a:rPr lang="en-US" sz="1100" dirty="0" smtClean="0">
                <a:solidFill>
                  <a:srgbClr val="0070C0"/>
                </a:solidFill>
              </a:rPr>
              <a:t>(</a:t>
            </a:r>
            <a:r>
              <a:rPr lang="en-US" sz="1100" dirty="0" err="1" smtClean="0">
                <a:solidFill>
                  <a:srgbClr val="0070C0"/>
                </a:solidFill>
              </a:rPr>
              <a:t>Pycraft</a:t>
            </a:r>
            <a:r>
              <a:rPr lang="en-US" sz="1100" dirty="0" smtClean="0">
                <a:solidFill>
                  <a:srgbClr val="0070C0"/>
                </a:solidFill>
              </a:rPr>
              <a:t> et al., 2010:  280 - 292)</a:t>
            </a:r>
          </a:p>
        </p:txBody>
      </p:sp>
      <p:sp>
        <p:nvSpPr>
          <p:cNvPr id="3" name="Slide Number Placeholder 2"/>
          <p:cNvSpPr>
            <a:spLocks noGrp="1"/>
          </p:cNvSpPr>
          <p:nvPr>
            <p:ph type="sldNum" sz="quarter" idx="12"/>
          </p:nvPr>
        </p:nvSpPr>
        <p:spPr/>
        <p:txBody>
          <a:bodyPr/>
          <a:lstStyle/>
          <a:p>
            <a:fld id="{C05E0F1D-5066-4578-B8A9-7C9788C49BBD}" type="slidenum">
              <a:rPr lang="en-US" smtClean="0"/>
              <a:t>16</a:t>
            </a:fld>
            <a:endParaRPr lang="en-US"/>
          </a:p>
        </p:txBody>
      </p:sp>
      <p:sp>
        <p:nvSpPr>
          <p:cNvPr id="4" name="Title 3"/>
          <p:cNvSpPr>
            <a:spLocks noGrp="1"/>
          </p:cNvSpPr>
          <p:nvPr>
            <p:ph type="title"/>
          </p:nvPr>
        </p:nvSpPr>
        <p:spPr/>
        <p:txBody>
          <a:bodyPr/>
          <a:lstStyle/>
          <a:p>
            <a:r>
              <a:rPr lang="en-US" dirty="0" smtClean="0"/>
              <a:t>Planning and control activities</a:t>
            </a:r>
            <a:endParaRPr lang="en-US" dirty="0"/>
          </a:p>
        </p:txBody>
      </p:sp>
      <p:sp>
        <p:nvSpPr>
          <p:cNvPr id="5" name="AutoShape 2" descr="http://webmail.telkomsa.net/service/home/~/?id=114709&amp;part=3&amp;auth=co&amp;disp=i"/>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http://webmail.telkomsa.net/service/home/~/?id=114709&amp;part=3&amp;auth=co&amp;disp=i"/>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15782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988647235"/>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05E0F1D-5066-4578-B8A9-7C9788C49BBD}" type="slidenum">
              <a:rPr lang="en-US" smtClean="0"/>
              <a:t>17</a:t>
            </a:fld>
            <a:endParaRPr lang="en-US"/>
          </a:p>
        </p:txBody>
      </p:sp>
      <p:sp>
        <p:nvSpPr>
          <p:cNvPr id="2" name="Title 1"/>
          <p:cNvSpPr>
            <a:spLocks noGrp="1"/>
          </p:cNvSpPr>
          <p:nvPr>
            <p:ph type="title"/>
          </p:nvPr>
        </p:nvSpPr>
        <p:spPr/>
        <p:txBody>
          <a:bodyPr/>
          <a:lstStyle/>
          <a:p>
            <a:r>
              <a:rPr lang="en-US" dirty="0" smtClean="0"/>
              <a:t>MNO3701 Part II Topic 4</a:t>
            </a:r>
            <a:endParaRPr lang="en-US" dirty="0"/>
          </a:p>
        </p:txBody>
      </p:sp>
      <p:pic>
        <p:nvPicPr>
          <p:cNvPr id="7" name="Picture 2" descr="Uni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640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Enterprise resource planning (ERP) – The integration of all significant resource planning systems in an </a:t>
            </a:r>
            <a:r>
              <a:rPr lang="en-US" dirty="0" err="1" smtClean="0"/>
              <a:t>organisation</a:t>
            </a:r>
            <a:r>
              <a:rPr lang="en-US" dirty="0" smtClean="0"/>
              <a:t> that, in an operations context, integrates planning and control with the other functions of the business.</a:t>
            </a:r>
          </a:p>
          <a:p>
            <a:pPr marL="0" indent="0">
              <a:buNone/>
            </a:pPr>
            <a:r>
              <a:rPr lang="en-US" sz="800" dirty="0" smtClean="0"/>
              <a:t>(</a:t>
            </a:r>
            <a:r>
              <a:rPr lang="en-US" sz="800" dirty="0" err="1" smtClean="0"/>
              <a:t>Pycraft</a:t>
            </a:r>
            <a:r>
              <a:rPr lang="en-US" sz="800" dirty="0" smtClean="0"/>
              <a:t> et al,. 2010: 408)</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18</a:t>
            </a:fld>
            <a:endParaRPr lang="en-US"/>
          </a:p>
        </p:txBody>
      </p:sp>
      <p:sp>
        <p:nvSpPr>
          <p:cNvPr id="4" name="Title 3"/>
          <p:cNvSpPr>
            <a:spLocks noGrp="1"/>
          </p:cNvSpPr>
          <p:nvPr>
            <p:ph type="title"/>
          </p:nvPr>
        </p:nvSpPr>
        <p:spPr/>
        <p:txBody>
          <a:bodyPr/>
          <a:lstStyle/>
          <a:p>
            <a:r>
              <a:rPr lang="en-US" dirty="0" smtClean="0"/>
              <a:t>What is ERP?</a:t>
            </a:r>
            <a:endParaRPr lang="en-US" dirty="0"/>
          </a:p>
        </p:txBody>
      </p:sp>
    </p:spTree>
    <p:extLst>
      <p:ext uri="{BB962C8B-B14F-4D97-AF65-F5344CB8AC3E}">
        <p14:creationId xmlns:p14="http://schemas.microsoft.com/office/powerpoint/2010/main" val="1409397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667000"/>
            <a:ext cx="7408333" cy="3450696"/>
          </a:xfrm>
        </p:spPr>
        <p:txBody>
          <a:bodyPr>
            <a:normAutofit/>
          </a:bodyPr>
          <a:lstStyle/>
          <a:p>
            <a:pPr marL="0" indent="0">
              <a:buNone/>
            </a:pPr>
            <a:r>
              <a:rPr lang="en-US" sz="800" dirty="0" smtClean="0"/>
              <a:t>(</a:t>
            </a:r>
            <a:r>
              <a:rPr lang="en-US" sz="800" dirty="0" err="1" smtClean="0"/>
              <a:t>Pycraft</a:t>
            </a:r>
            <a:r>
              <a:rPr lang="en-US" sz="800" dirty="0" smtClean="0"/>
              <a:t> et al., 2010: 411)</a:t>
            </a:r>
            <a:endParaRPr lang="en-US" sz="800"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r>
              <a:rPr lang="en-US" sz="800" dirty="0" smtClean="0"/>
              <a:t>)</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19</a:t>
            </a:fld>
            <a:endParaRPr lang="en-US"/>
          </a:p>
        </p:txBody>
      </p:sp>
      <p:sp>
        <p:nvSpPr>
          <p:cNvPr id="4" name="Title 3"/>
          <p:cNvSpPr>
            <a:spLocks noGrp="1"/>
          </p:cNvSpPr>
          <p:nvPr>
            <p:ph type="title"/>
          </p:nvPr>
        </p:nvSpPr>
        <p:spPr/>
        <p:txBody>
          <a:bodyPr/>
          <a:lstStyle/>
          <a:p>
            <a:r>
              <a:rPr lang="en-US" dirty="0" smtClean="0"/>
              <a:t>Materials requirements planning </a:t>
            </a:r>
            <a:endParaRPr lang="en-US" dirty="0"/>
          </a:p>
        </p:txBody>
      </p:sp>
      <p:pic>
        <p:nvPicPr>
          <p:cNvPr id="3075" name="Picture 3" descr="C:\Users\Alet\Desktop\MNO3701 Interactive PowerPoint Slides\1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428750"/>
            <a:ext cx="7239000" cy="542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22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At its core, MRP is a systematic process of taking planning information and calculating the volume and timing requirements which will satisfy demand. </a:t>
            </a:r>
          </a:p>
          <a:p>
            <a:pPr marL="0" indent="0">
              <a:buNone/>
            </a:pPr>
            <a:r>
              <a:rPr lang="en-US" sz="800" dirty="0" smtClean="0"/>
              <a:t>(</a:t>
            </a:r>
            <a:r>
              <a:rPr lang="en-US" sz="800" dirty="0" err="1" smtClean="0"/>
              <a:t>Pycraft</a:t>
            </a:r>
            <a:r>
              <a:rPr lang="en-US" sz="800" dirty="0"/>
              <a:t> </a:t>
            </a:r>
            <a:r>
              <a:rPr lang="en-US" sz="800" dirty="0" smtClean="0"/>
              <a:t>et al., 2010: 419)</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20</a:t>
            </a:fld>
            <a:endParaRPr lang="en-US"/>
          </a:p>
        </p:txBody>
      </p:sp>
      <p:sp>
        <p:nvSpPr>
          <p:cNvPr id="4" name="Title 3"/>
          <p:cNvSpPr>
            <a:spLocks noGrp="1"/>
          </p:cNvSpPr>
          <p:nvPr>
            <p:ph type="title"/>
          </p:nvPr>
        </p:nvSpPr>
        <p:spPr/>
        <p:txBody>
          <a:bodyPr/>
          <a:lstStyle/>
          <a:p>
            <a:r>
              <a:rPr lang="en-US" dirty="0" smtClean="0"/>
              <a:t>MRP Calculations</a:t>
            </a:r>
            <a:endParaRPr lang="en-US" dirty="0"/>
          </a:p>
        </p:txBody>
      </p:sp>
    </p:spTree>
    <p:extLst>
      <p:ext uri="{BB962C8B-B14F-4D97-AF65-F5344CB8AC3E}">
        <p14:creationId xmlns:p14="http://schemas.microsoft.com/office/powerpoint/2010/main" val="816691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Oliver Wight, defined MRPII as “</a:t>
            </a:r>
            <a:r>
              <a:rPr lang="en-US" i="1" dirty="0" smtClean="0"/>
              <a:t>a game plan for planning and monitoring all the resources of a manufacturing company: manufacturing, marketing, finance and engineering.  Technically it involves using the closed-loop MRP system to generate financial figures”</a:t>
            </a:r>
          </a:p>
          <a:p>
            <a:pPr marL="0" indent="0">
              <a:buNone/>
            </a:pPr>
            <a:r>
              <a:rPr lang="en-US" sz="800" dirty="0" smtClean="0"/>
              <a:t>(</a:t>
            </a:r>
            <a:r>
              <a:rPr lang="en-US" sz="800" dirty="0" err="1" smtClean="0"/>
              <a:t>Pycraft</a:t>
            </a:r>
            <a:r>
              <a:rPr lang="en-US" sz="800" dirty="0" smtClean="0"/>
              <a:t> et al, 2010: 422)</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21</a:t>
            </a:fld>
            <a:endParaRPr lang="en-US"/>
          </a:p>
        </p:txBody>
      </p:sp>
      <p:sp>
        <p:nvSpPr>
          <p:cNvPr id="4" name="Title 3"/>
          <p:cNvSpPr>
            <a:spLocks noGrp="1"/>
          </p:cNvSpPr>
          <p:nvPr>
            <p:ph type="title"/>
          </p:nvPr>
        </p:nvSpPr>
        <p:spPr/>
        <p:txBody>
          <a:bodyPr>
            <a:normAutofit fontScale="90000"/>
          </a:bodyPr>
          <a:lstStyle/>
          <a:p>
            <a:r>
              <a:rPr lang="en-US" dirty="0" smtClean="0"/>
              <a:t>Manufacturing resource planning (MRPII)</a:t>
            </a:r>
            <a:endParaRPr lang="en-US" dirty="0"/>
          </a:p>
        </p:txBody>
      </p:sp>
    </p:spTree>
    <p:extLst>
      <p:ext uri="{BB962C8B-B14F-4D97-AF65-F5344CB8AC3E}">
        <p14:creationId xmlns:p14="http://schemas.microsoft.com/office/powerpoint/2010/main" val="1084397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Enterprise resource planning (ERP) – The integration of all significant resource planning systems in an </a:t>
            </a:r>
            <a:r>
              <a:rPr lang="en-US" dirty="0" err="1" smtClean="0"/>
              <a:t>organisation</a:t>
            </a:r>
            <a:r>
              <a:rPr lang="en-US" dirty="0" smtClean="0"/>
              <a:t> that, in an operations context, integrates planning and control with the functions of business.</a:t>
            </a:r>
          </a:p>
          <a:p>
            <a:pPr marL="0" indent="0">
              <a:buNone/>
            </a:pPr>
            <a:r>
              <a:rPr lang="en-US" sz="800" dirty="0" smtClean="0"/>
              <a:t>(</a:t>
            </a:r>
            <a:r>
              <a:rPr lang="en-US" sz="800" dirty="0" err="1" smtClean="0"/>
              <a:t>Pycraft</a:t>
            </a:r>
            <a:r>
              <a:rPr lang="en-US" sz="800" dirty="0"/>
              <a:t> </a:t>
            </a:r>
            <a:r>
              <a:rPr lang="en-US" sz="800" dirty="0" smtClean="0"/>
              <a:t>et al., 2010: 422)</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22</a:t>
            </a:fld>
            <a:endParaRPr lang="en-US"/>
          </a:p>
        </p:txBody>
      </p:sp>
      <p:sp>
        <p:nvSpPr>
          <p:cNvPr id="4" name="Title 3"/>
          <p:cNvSpPr>
            <a:spLocks noGrp="1"/>
          </p:cNvSpPr>
          <p:nvPr>
            <p:ph type="title"/>
          </p:nvPr>
        </p:nvSpPr>
        <p:spPr/>
        <p:txBody>
          <a:bodyPr>
            <a:normAutofit fontScale="90000"/>
          </a:bodyPr>
          <a:lstStyle/>
          <a:p>
            <a:r>
              <a:rPr lang="en-US" dirty="0" smtClean="0"/>
              <a:t>Enterprise resource planning (ERP)</a:t>
            </a:r>
            <a:endParaRPr lang="en-US" dirty="0"/>
          </a:p>
        </p:txBody>
      </p:sp>
    </p:spTree>
    <p:extLst>
      <p:ext uri="{BB962C8B-B14F-4D97-AF65-F5344CB8AC3E}">
        <p14:creationId xmlns:p14="http://schemas.microsoft.com/office/powerpoint/2010/main" val="1220320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Web-integrated ERP – Enterprise resource planning that is extended to include the ERP type systems of other </a:t>
            </a:r>
            <a:r>
              <a:rPr lang="en-US" dirty="0" err="1" smtClean="0"/>
              <a:t>organisations</a:t>
            </a:r>
            <a:r>
              <a:rPr lang="en-US" dirty="0" smtClean="0"/>
              <a:t> such as customers and suppliers. </a:t>
            </a:r>
          </a:p>
          <a:p>
            <a:pPr marL="0" indent="0">
              <a:buNone/>
            </a:pPr>
            <a:r>
              <a:rPr lang="en-US" sz="800" dirty="0" smtClean="0"/>
              <a:t>(</a:t>
            </a:r>
            <a:r>
              <a:rPr lang="en-US" sz="800" dirty="0" err="1" smtClean="0"/>
              <a:t>Pycraft</a:t>
            </a:r>
            <a:r>
              <a:rPr lang="en-US" sz="800" dirty="0" smtClean="0"/>
              <a:t> et al., 2010: 426)</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23</a:t>
            </a:fld>
            <a:endParaRPr lang="en-US"/>
          </a:p>
        </p:txBody>
      </p:sp>
      <p:sp>
        <p:nvSpPr>
          <p:cNvPr id="4" name="Title 3"/>
          <p:cNvSpPr>
            <a:spLocks noGrp="1"/>
          </p:cNvSpPr>
          <p:nvPr>
            <p:ph type="title"/>
          </p:nvPr>
        </p:nvSpPr>
        <p:spPr/>
        <p:txBody>
          <a:bodyPr/>
          <a:lstStyle/>
          <a:p>
            <a:r>
              <a:rPr lang="en-US" dirty="0" smtClean="0"/>
              <a:t>Web-integrated ERP</a:t>
            </a:r>
            <a:endParaRPr lang="en-US" dirty="0"/>
          </a:p>
        </p:txBody>
      </p:sp>
    </p:spTree>
    <p:extLst>
      <p:ext uri="{BB962C8B-B14F-4D97-AF65-F5344CB8AC3E}">
        <p14:creationId xmlns:p14="http://schemas.microsoft.com/office/powerpoint/2010/main" val="845005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841890752"/>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05E0F1D-5066-4578-B8A9-7C9788C49BBD}" type="slidenum">
              <a:rPr lang="en-US" smtClean="0"/>
              <a:t>24</a:t>
            </a:fld>
            <a:endParaRPr lang="en-US"/>
          </a:p>
        </p:txBody>
      </p:sp>
      <p:sp>
        <p:nvSpPr>
          <p:cNvPr id="2" name="Title 1"/>
          <p:cNvSpPr>
            <a:spLocks noGrp="1"/>
          </p:cNvSpPr>
          <p:nvPr>
            <p:ph type="title"/>
          </p:nvPr>
        </p:nvSpPr>
        <p:spPr/>
        <p:txBody>
          <a:bodyPr/>
          <a:lstStyle/>
          <a:p>
            <a:r>
              <a:rPr lang="en-US" dirty="0" smtClean="0"/>
              <a:t>MNO3701 Part II Topic 5</a:t>
            </a:r>
            <a:endParaRPr lang="en-US" dirty="0"/>
          </a:p>
        </p:txBody>
      </p:sp>
      <p:pic>
        <p:nvPicPr>
          <p:cNvPr id="7" name="Picture 2" descr="Uni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1437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Just-in-time (JIT) – A method of planning and control and operations philosophy that aims to meet demand instantaneously with perfect quality and no waste.</a:t>
            </a:r>
          </a:p>
          <a:p>
            <a:pPr marL="0" indent="0">
              <a:buNone/>
            </a:pPr>
            <a:r>
              <a:rPr lang="en-US" sz="800" dirty="0" smtClean="0"/>
              <a:t>(</a:t>
            </a:r>
            <a:r>
              <a:rPr lang="en-US" sz="800" dirty="0" err="1" smtClean="0"/>
              <a:t>Pycraft</a:t>
            </a:r>
            <a:r>
              <a:rPr lang="en-US" sz="800" dirty="0" smtClean="0"/>
              <a:t> et al., 2010: 435)</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25</a:t>
            </a:fld>
            <a:endParaRPr lang="en-US"/>
          </a:p>
        </p:txBody>
      </p:sp>
      <p:sp>
        <p:nvSpPr>
          <p:cNvPr id="4" name="Title 3"/>
          <p:cNvSpPr>
            <a:spLocks noGrp="1"/>
          </p:cNvSpPr>
          <p:nvPr>
            <p:ph type="title"/>
          </p:nvPr>
        </p:nvSpPr>
        <p:spPr/>
        <p:txBody>
          <a:bodyPr/>
          <a:lstStyle/>
          <a:p>
            <a:r>
              <a:rPr lang="en-US" dirty="0" smtClean="0"/>
              <a:t>What is lean and just-in-time?</a:t>
            </a:r>
            <a:endParaRPr lang="en-US" dirty="0"/>
          </a:p>
        </p:txBody>
      </p:sp>
    </p:spTree>
    <p:extLst>
      <p:ext uri="{BB962C8B-B14F-4D97-AF65-F5344CB8AC3E}">
        <p14:creationId xmlns:p14="http://schemas.microsoft.com/office/powerpoint/2010/main" val="1633339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800600"/>
          </a:xfrm>
        </p:spPr>
        <p:txBody>
          <a:bodyPr>
            <a:normAutofit fontScale="92500" lnSpcReduction="20000"/>
          </a:bodyPr>
          <a:lstStyle/>
          <a:p>
            <a:r>
              <a:rPr lang="en-US" dirty="0" smtClean="0"/>
              <a:t>Eliminate waste</a:t>
            </a:r>
          </a:p>
          <a:p>
            <a:pPr lvl="1"/>
            <a:r>
              <a:rPr lang="en-US" dirty="0" smtClean="0"/>
              <a:t>Seven forms of waste</a:t>
            </a:r>
          </a:p>
          <a:p>
            <a:pPr lvl="2"/>
            <a:r>
              <a:rPr lang="en-US" dirty="0" smtClean="0"/>
              <a:t>Over-production</a:t>
            </a:r>
          </a:p>
          <a:p>
            <a:pPr lvl="2"/>
            <a:r>
              <a:rPr lang="en-US" dirty="0" smtClean="0"/>
              <a:t>Waiting time</a:t>
            </a:r>
          </a:p>
          <a:p>
            <a:pPr lvl="2"/>
            <a:r>
              <a:rPr lang="en-US" dirty="0" smtClean="0"/>
              <a:t>Transport</a:t>
            </a:r>
          </a:p>
          <a:p>
            <a:pPr lvl="2"/>
            <a:r>
              <a:rPr lang="en-US" dirty="0" smtClean="0"/>
              <a:t>Process</a:t>
            </a:r>
          </a:p>
          <a:p>
            <a:pPr lvl="2"/>
            <a:r>
              <a:rPr lang="en-US" dirty="0" smtClean="0"/>
              <a:t>Inventory</a:t>
            </a:r>
          </a:p>
          <a:p>
            <a:pPr lvl="2"/>
            <a:r>
              <a:rPr lang="en-US" dirty="0" smtClean="0"/>
              <a:t>Motion</a:t>
            </a:r>
          </a:p>
          <a:p>
            <a:pPr lvl="2"/>
            <a:r>
              <a:rPr lang="en-US" dirty="0" smtClean="0"/>
              <a:t>Defects</a:t>
            </a:r>
          </a:p>
          <a:p>
            <a:pPr lvl="1"/>
            <a:r>
              <a:rPr lang="en-US" dirty="0" smtClean="0"/>
              <a:t>The 5S’s</a:t>
            </a:r>
          </a:p>
          <a:p>
            <a:pPr lvl="2"/>
            <a:r>
              <a:rPr lang="en-US" dirty="0" smtClean="0"/>
              <a:t>Sort (</a:t>
            </a:r>
            <a:r>
              <a:rPr lang="en-US" dirty="0" err="1" smtClean="0"/>
              <a:t>Seiri</a:t>
            </a:r>
            <a:r>
              <a:rPr lang="en-US" dirty="0" smtClean="0"/>
              <a:t>)</a:t>
            </a:r>
          </a:p>
          <a:p>
            <a:pPr lvl="2"/>
            <a:r>
              <a:rPr lang="en-US" dirty="0" smtClean="0"/>
              <a:t>Straighten (</a:t>
            </a:r>
            <a:r>
              <a:rPr lang="en-US" dirty="0" err="1" smtClean="0"/>
              <a:t>Seiton</a:t>
            </a:r>
            <a:r>
              <a:rPr lang="en-US" dirty="0" smtClean="0"/>
              <a:t>)</a:t>
            </a:r>
          </a:p>
          <a:p>
            <a:pPr lvl="2"/>
            <a:r>
              <a:rPr lang="en-US" dirty="0" smtClean="0"/>
              <a:t>Shine (</a:t>
            </a:r>
            <a:r>
              <a:rPr lang="en-US" dirty="0" err="1" smtClean="0"/>
              <a:t>Seiso</a:t>
            </a:r>
            <a:r>
              <a:rPr lang="en-US" dirty="0" smtClean="0"/>
              <a:t>)</a:t>
            </a:r>
          </a:p>
          <a:p>
            <a:pPr lvl="2"/>
            <a:r>
              <a:rPr lang="en-GB" dirty="0" smtClean="0"/>
              <a:t>Standardise</a:t>
            </a:r>
            <a:r>
              <a:rPr lang="en-US" dirty="0" smtClean="0"/>
              <a:t> (</a:t>
            </a:r>
            <a:r>
              <a:rPr lang="en-US" dirty="0" err="1" smtClean="0"/>
              <a:t>Seiketsu</a:t>
            </a:r>
            <a:r>
              <a:rPr lang="en-US" dirty="0" smtClean="0"/>
              <a:t>)</a:t>
            </a:r>
          </a:p>
          <a:p>
            <a:pPr lvl="2"/>
            <a:r>
              <a:rPr lang="en-US" dirty="0" smtClean="0"/>
              <a:t>Sustain (</a:t>
            </a:r>
            <a:r>
              <a:rPr lang="en-US" dirty="0" err="1" smtClean="0"/>
              <a:t>Shitsuke</a:t>
            </a:r>
            <a:r>
              <a:rPr lang="en-US" dirty="0" smtClean="0"/>
              <a:t>)</a:t>
            </a:r>
          </a:p>
          <a:p>
            <a:pPr marL="627063" lvl="2" indent="0">
              <a:buNone/>
            </a:pPr>
            <a:r>
              <a:rPr lang="en-US" sz="1300" dirty="0" smtClean="0"/>
              <a:t>(</a:t>
            </a:r>
            <a:r>
              <a:rPr lang="en-US" sz="1300" dirty="0" err="1" smtClean="0"/>
              <a:t>Pycraft</a:t>
            </a:r>
            <a:r>
              <a:rPr lang="en-US" sz="1300" dirty="0" smtClean="0"/>
              <a:t> et al., 2010: 438 – 439)</a:t>
            </a:r>
            <a:endParaRPr lang="en-US" sz="1300" dirty="0"/>
          </a:p>
        </p:txBody>
      </p:sp>
      <p:sp>
        <p:nvSpPr>
          <p:cNvPr id="3" name="Slide Number Placeholder 2"/>
          <p:cNvSpPr>
            <a:spLocks noGrp="1"/>
          </p:cNvSpPr>
          <p:nvPr>
            <p:ph type="sldNum" sz="quarter" idx="12"/>
          </p:nvPr>
        </p:nvSpPr>
        <p:spPr/>
        <p:txBody>
          <a:bodyPr/>
          <a:lstStyle/>
          <a:p>
            <a:fld id="{C05E0F1D-5066-4578-B8A9-7C9788C49BBD}" type="slidenum">
              <a:rPr lang="en-US" smtClean="0"/>
              <a:t>26</a:t>
            </a:fld>
            <a:endParaRPr lang="en-US"/>
          </a:p>
        </p:txBody>
      </p:sp>
      <p:sp>
        <p:nvSpPr>
          <p:cNvPr id="4" name="Title 3"/>
          <p:cNvSpPr>
            <a:spLocks noGrp="1"/>
          </p:cNvSpPr>
          <p:nvPr>
            <p:ph type="title"/>
          </p:nvPr>
        </p:nvSpPr>
        <p:spPr/>
        <p:txBody>
          <a:bodyPr/>
          <a:lstStyle/>
          <a:p>
            <a:r>
              <a:rPr lang="en-US" dirty="0" smtClean="0"/>
              <a:t>The lean philosophy</a:t>
            </a:r>
            <a:endParaRPr lang="en-US" dirty="0"/>
          </a:p>
        </p:txBody>
      </p:sp>
    </p:spTree>
    <p:extLst>
      <p:ext uri="{BB962C8B-B14F-4D97-AF65-F5344CB8AC3E}">
        <p14:creationId xmlns:p14="http://schemas.microsoft.com/office/powerpoint/2010/main" val="2116839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828800"/>
            <a:ext cx="7408333" cy="5029200"/>
          </a:xfrm>
        </p:spPr>
        <p:txBody>
          <a:bodyPr>
            <a:normAutofit fontScale="62500" lnSpcReduction="20000"/>
          </a:bodyPr>
          <a:lstStyle/>
          <a:p>
            <a:r>
              <a:rPr lang="en-US" dirty="0" smtClean="0"/>
              <a:t>Adopt basic working practices</a:t>
            </a:r>
          </a:p>
          <a:p>
            <a:pPr lvl="1"/>
            <a:r>
              <a:rPr lang="en-US" dirty="0" smtClean="0"/>
              <a:t>Discipline</a:t>
            </a:r>
          </a:p>
          <a:p>
            <a:pPr lvl="1"/>
            <a:r>
              <a:rPr lang="en-US" dirty="0" smtClean="0"/>
              <a:t>Flexibility</a:t>
            </a:r>
          </a:p>
          <a:p>
            <a:pPr lvl="1"/>
            <a:r>
              <a:rPr lang="en-US" dirty="0" smtClean="0"/>
              <a:t>Equality</a:t>
            </a:r>
          </a:p>
          <a:p>
            <a:pPr lvl="1"/>
            <a:r>
              <a:rPr lang="en-US" dirty="0" smtClean="0"/>
              <a:t>Autonomy</a:t>
            </a:r>
          </a:p>
          <a:p>
            <a:pPr lvl="1"/>
            <a:r>
              <a:rPr lang="en-US" dirty="0" smtClean="0"/>
              <a:t>Development of personnel</a:t>
            </a:r>
          </a:p>
          <a:p>
            <a:pPr lvl="1"/>
            <a:r>
              <a:rPr lang="en-US" dirty="0" smtClean="0"/>
              <a:t>Quality of working life</a:t>
            </a:r>
          </a:p>
          <a:p>
            <a:pPr lvl="1"/>
            <a:r>
              <a:rPr lang="en-US" dirty="0" smtClean="0"/>
              <a:t>Creativity</a:t>
            </a:r>
          </a:p>
          <a:p>
            <a:pPr lvl="1"/>
            <a:r>
              <a:rPr lang="en-US" dirty="0" smtClean="0"/>
              <a:t>Total people involvement</a:t>
            </a:r>
          </a:p>
          <a:p>
            <a:r>
              <a:rPr lang="en-US" dirty="0" smtClean="0"/>
              <a:t>Design for ease of processing</a:t>
            </a:r>
          </a:p>
          <a:p>
            <a:r>
              <a:rPr lang="en-GB" dirty="0" smtClean="0"/>
              <a:t>Emphasise</a:t>
            </a:r>
            <a:r>
              <a:rPr lang="en-US" dirty="0" smtClean="0"/>
              <a:t> operations focus</a:t>
            </a:r>
          </a:p>
          <a:p>
            <a:pPr lvl="1"/>
            <a:r>
              <a:rPr lang="en-US" dirty="0" smtClean="0"/>
              <a:t>Learning to focus on each process on a limited, manageable sets of products, technologies, volumes and markets;</a:t>
            </a:r>
          </a:p>
          <a:p>
            <a:pPr lvl="1"/>
            <a:r>
              <a:rPr lang="en-US" dirty="0" smtClean="0"/>
              <a:t>Learning to structure operations objectives and those of all supporting services so that they are focused and coherent rather than being inconsistent and conflicting</a:t>
            </a:r>
          </a:p>
          <a:p>
            <a:r>
              <a:rPr lang="en-US" dirty="0" smtClean="0"/>
              <a:t>Use small, simple machines</a:t>
            </a:r>
          </a:p>
          <a:p>
            <a:r>
              <a:rPr lang="en-US" dirty="0" smtClean="0"/>
              <a:t>Layout for smooth flow</a:t>
            </a:r>
          </a:p>
          <a:p>
            <a:r>
              <a:rPr lang="en-US" dirty="0" smtClean="0"/>
              <a:t>Adopt total productive maintenance (TPM)</a:t>
            </a:r>
          </a:p>
          <a:p>
            <a:r>
              <a:rPr lang="en-US" dirty="0" smtClean="0"/>
              <a:t>Reduce setup times</a:t>
            </a:r>
          </a:p>
          <a:p>
            <a:r>
              <a:rPr lang="en-US" dirty="0" smtClean="0"/>
              <a:t>Ensure visibility</a:t>
            </a:r>
          </a:p>
          <a:p>
            <a:r>
              <a:rPr lang="en-US" dirty="0" smtClean="0"/>
              <a:t>Adopt JIT through the supply chain</a:t>
            </a:r>
          </a:p>
          <a:p>
            <a:pPr marL="0" indent="0">
              <a:buNone/>
            </a:pPr>
            <a:r>
              <a:rPr lang="en-US" sz="1700" dirty="0" smtClean="0"/>
              <a:t>(</a:t>
            </a:r>
            <a:r>
              <a:rPr lang="en-US" sz="1700" dirty="0" err="1" smtClean="0"/>
              <a:t>Pycraft</a:t>
            </a:r>
            <a:r>
              <a:rPr lang="en-US" sz="1700" dirty="0" smtClean="0"/>
              <a:t> et al., 2010: 443 – 446)</a:t>
            </a:r>
          </a:p>
        </p:txBody>
      </p:sp>
      <p:sp>
        <p:nvSpPr>
          <p:cNvPr id="3" name="Slide Number Placeholder 2"/>
          <p:cNvSpPr>
            <a:spLocks noGrp="1"/>
          </p:cNvSpPr>
          <p:nvPr>
            <p:ph type="sldNum" sz="quarter" idx="12"/>
          </p:nvPr>
        </p:nvSpPr>
        <p:spPr/>
        <p:txBody>
          <a:bodyPr/>
          <a:lstStyle/>
          <a:p>
            <a:fld id="{C05E0F1D-5066-4578-B8A9-7C9788C49BBD}" type="slidenum">
              <a:rPr lang="en-US" smtClean="0"/>
              <a:t>27</a:t>
            </a:fld>
            <a:endParaRPr lang="en-US" dirty="0"/>
          </a:p>
        </p:txBody>
      </p:sp>
      <p:sp>
        <p:nvSpPr>
          <p:cNvPr id="4" name="Title 3"/>
          <p:cNvSpPr>
            <a:spLocks noGrp="1"/>
          </p:cNvSpPr>
          <p:nvPr>
            <p:ph type="title"/>
          </p:nvPr>
        </p:nvSpPr>
        <p:spPr/>
        <p:txBody>
          <a:bodyPr/>
          <a:lstStyle/>
          <a:p>
            <a:r>
              <a:rPr lang="en-US" dirty="0" smtClean="0"/>
              <a:t>JIT techniques</a:t>
            </a:r>
            <a:endParaRPr lang="en-US" dirty="0"/>
          </a:p>
        </p:txBody>
      </p:sp>
    </p:spTree>
    <p:extLst>
      <p:ext uri="{BB962C8B-B14F-4D97-AF65-F5344CB8AC3E}">
        <p14:creationId xmlns:p14="http://schemas.microsoft.com/office/powerpoint/2010/main" val="1638195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362200"/>
            <a:ext cx="7408333" cy="4343400"/>
          </a:xfrm>
        </p:spPr>
        <p:txBody>
          <a:bodyPr>
            <a:normAutofit fontScale="92500" lnSpcReduction="20000"/>
          </a:bodyPr>
          <a:lstStyle/>
          <a:p>
            <a:r>
              <a:rPr lang="en-US" dirty="0" err="1" smtClean="0"/>
              <a:t>Kanban</a:t>
            </a:r>
            <a:r>
              <a:rPr lang="en-US" dirty="0" smtClean="0"/>
              <a:t> – Japanese term for </a:t>
            </a:r>
            <a:r>
              <a:rPr lang="en-US" dirty="0" smtClean="0">
                <a:solidFill>
                  <a:srgbClr val="FF0000"/>
                </a:solidFill>
              </a:rPr>
              <a:t>cart</a:t>
            </a:r>
            <a:r>
              <a:rPr lang="en-US" dirty="0" smtClean="0"/>
              <a:t> or signal: it is a simple controlling device that is used to </a:t>
            </a:r>
            <a:r>
              <a:rPr lang="en-GB" dirty="0" smtClean="0"/>
              <a:t>authorise</a:t>
            </a:r>
            <a:r>
              <a:rPr lang="en-US" dirty="0" smtClean="0"/>
              <a:t> the release of materials in pull control systems such as those used in JIT.</a:t>
            </a:r>
          </a:p>
          <a:p>
            <a:pPr lvl="2"/>
            <a:r>
              <a:rPr lang="en-US" dirty="0" smtClean="0"/>
              <a:t>The move or conveyance </a:t>
            </a:r>
            <a:r>
              <a:rPr lang="en-US" dirty="0" err="1" smtClean="0"/>
              <a:t>kanban</a:t>
            </a:r>
            <a:endParaRPr lang="en-US" dirty="0" smtClean="0"/>
          </a:p>
          <a:p>
            <a:pPr lvl="2"/>
            <a:r>
              <a:rPr lang="en-US" dirty="0" smtClean="0"/>
              <a:t>The production </a:t>
            </a:r>
            <a:r>
              <a:rPr lang="en-US" dirty="0" err="1" smtClean="0"/>
              <a:t>kanban</a:t>
            </a:r>
            <a:endParaRPr lang="en-US" dirty="0" smtClean="0"/>
          </a:p>
          <a:p>
            <a:pPr lvl="2"/>
            <a:r>
              <a:rPr lang="en-US" dirty="0" smtClean="0"/>
              <a:t>The vendor </a:t>
            </a:r>
            <a:r>
              <a:rPr lang="en-US" dirty="0" err="1" smtClean="0"/>
              <a:t>kanban</a:t>
            </a:r>
            <a:endParaRPr lang="en-US" dirty="0" smtClean="0"/>
          </a:p>
          <a:p>
            <a:pPr lvl="1"/>
            <a:r>
              <a:rPr lang="en-US" dirty="0" err="1" smtClean="0"/>
              <a:t>Levelled</a:t>
            </a:r>
            <a:r>
              <a:rPr lang="en-US" dirty="0" smtClean="0"/>
              <a:t> scheduling (</a:t>
            </a:r>
            <a:r>
              <a:rPr lang="en-US" dirty="0" err="1" smtClean="0"/>
              <a:t>Heijunka</a:t>
            </a:r>
            <a:r>
              <a:rPr lang="en-US" dirty="0" smtClean="0"/>
              <a:t>) – The idea that the mix and volume of activity should even out over time so as to make output routine and regular, sometimes known by Japanese term “</a:t>
            </a:r>
            <a:r>
              <a:rPr lang="en-US" dirty="0" err="1" smtClean="0"/>
              <a:t>heijunka</a:t>
            </a:r>
            <a:r>
              <a:rPr lang="en-US" dirty="0" smtClean="0"/>
              <a:t>”.</a:t>
            </a:r>
          </a:p>
          <a:p>
            <a:pPr lvl="1"/>
            <a:r>
              <a:rPr lang="en-GB" dirty="0" smtClean="0"/>
              <a:t>Synchronisation</a:t>
            </a:r>
          </a:p>
          <a:p>
            <a:pPr lvl="2"/>
            <a:r>
              <a:rPr lang="en-US" dirty="0" smtClean="0"/>
              <a:t>Runners</a:t>
            </a:r>
          </a:p>
          <a:p>
            <a:pPr lvl="2"/>
            <a:r>
              <a:rPr lang="en-US" dirty="0" smtClean="0"/>
              <a:t>Repeaters</a:t>
            </a:r>
          </a:p>
          <a:p>
            <a:pPr lvl="2"/>
            <a:r>
              <a:rPr lang="en-US" dirty="0" smtClean="0"/>
              <a:t>Strangers</a:t>
            </a:r>
          </a:p>
          <a:p>
            <a:pPr marL="45720" indent="0">
              <a:buNone/>
            </a:pPr>
            <a:r>
              <a:rPr lang="en-US" sz="1400" dirty="0" smtClean="0"/>
              <a:t>(</a:t>
            </a:r>
            <a:r>
              <a:rPr lang="en-US" sz="1400" dirty="0" err="1" smtClean="0"/>
              <a:t>Pycraft</a:t>
            </a:r>
            <a:r>
              <a:rPr lang="en-US" sz="1400" dirty="0" smtClean="0"/>
              <a:t> et al., 2010: 448 – 451)</a:t>
            </a:r>
            <a:endParaRPr lang="en-US" dirty="0" smtClean="0"/>
          </a:p>
          <a:p>
            <a:pPr lvl="1"/>
            <a:endParaRPr lang="en-US" dirty="0" smtClean="0"/>
          </a:p>
          <a:p>
            <a:pPr lvl="1"/>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28</a:t>
            </a:fld>
            <a:endParaRPr lang="en-US"/>
          </a:p>
        </p:txBody>
      </p:sp>
      <p:sp>
        <p:nvSpPr>
          <p:cNvPr id="4" name="Title 3"/>
          <p:cNvSpPr>
            <a:spLocks noGrp="1"/>
          </p:cNvSpPr>
          <p:nvPr>
            <p:ph type="title"/>
          </p:nvPr>
        </p:nvSpPr>
        <p:spPr/>
        <p:txBody>
          <a:bodyPr/>
          <a:lstStyle/>
          <a:p>
            <a:r>
              <a:rPr lang="en-US" dirty="0" smtClean="0"/>
              <a:t>JIT Planning and control</a:t>
            </a:r>
            <a:endParaRPr lang="en-US" dirty="0"/>
          </a:p>
        </p:txBody>
      </p:sp>
    </p:spTree>
    <p:extLst>
      <p:ext uri="{BB962C8B-B14F-4D97-AF65-F5344CB8AC3E}">
        <p14:creationId xmlns:p14="http://schemas.microsoft.com/office/powerpoint/2010/main" val="3005269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590800"/>
            <a:ext cx="7408333" cy="3450696"/>
          </a:xfrm>
        </p:spPr>
        <p:txBody>
          <a:bodyPr>
            <a:normAutofit/>
          </a:bodyPr>
          <a:lstStyle/>
          <a:p>
            <a:r>
              <a:rPr lang="en-US" dirty="0" smtClean="0"/>
              <a:t>Many of the principles and techniques of just-in-time, although they have been described in the context of manufacturing operations, are also applicable to service settings.</a:t>
            </a:r>
          </a:p>
          <a:p>
            <a:endParaRPr lang="en-US" dirty="0"/>
          </a:p>
          <a:p>
            <a:endParaRPr lang="en-US" dirty="0"/>
          </a:p>
          <a:p>
            <a:pPr marL="0" indent="0">
              <a:buNone/>
            </a:pPr>
            <a:r>
              <a:rPr lang="en-US" sz="800" dirty="0"/>
              <a:t>(</a:t>
            </a:r>
            <a:r>
              <a:rPr lang="en-US" sz="800" dirty="0" err="1"/>
              <a:t>Pycraft</a:t>
            </a:r>
            <a:r>
              <a:rPr lang="en-US" sz="800" dirty="0"/>
              <a:t> et al., 2010: </a:t>
            </a:r>
            <a:r>
              <a:rPr lang="en-US" sz="800" dirty="0" smtClean="0"/>
              <a:t>452)</a:t>
            </a:r>
            <a:endParaRPr lang="en-US" sz="800" dirty="0"/>
          </a:p>
          <a:p>
            <a:endParaRPr lang="en-US" dirty="0" smtClean="0"/>
          </a:p>
          <a:p>
            <a:endParaRPr lang="en-US" dirty="0"/>
          </a:p>
          <a:p>
            <a:endParaRPr lang="en-US" dirty="0" smtClean="0"/>
          </a:p>
          <a:p>
            <a:endParaRPr lang="en-US" dirty="0"/>
          </a:p>
          <a:p>
            <a:endParaRPr lang="en-US" dirty="0" smtClean="0"/>
          </a:p>
        </p:txBody>
      </p:sp>
      <p:sp>
        <p:nvSpPr>
          <p:cNvPr id="3" name="Slide Number Placeholder 2"/>
          <p:cNvSpPr>
            <a:spLocks noGrp="1"/>
          </p:cNvSpPr>
          <p:nvPr>
            <p:ph type="sldNum" sz="quarter" idx="12"/>
          </p:nvPr>
        </p:nvSpPr>
        <p:spPr/>
        <p:txBody>
          <a:bodyPr/>
          <a:lstStyle/>
          <a:p>
            <a:fld id="{C05E0F1D-5066-4578-B8A9-7C9788C49BBD}" type="slidenum">
              <a:rPr lang="en-US" smtClean="0"/>
              <a:t>29</a:t>
            </a:fld>
            <a:endParaRPr lang="en-US"/>
          </a:p>
        </p:txBody>
      </p:sp>
      <p:sp>
        <p:nvSpPr>
          <p:cNvPr id="4" name="Title 3"/>
          <p:cNvSpPr>
            <a:spLocks noGrp="1"/>
          </p:cNvSpPr>
          <p:nvPr>
            <p:ph type="title"/>
          </p:nvPr>
        </p:nvSpPr>
        <p:spPr/>
        <p:txBody>
          <a:bodyPr/>
          <a:lstStyle/>
          <a:p>
            <a:r>
              <a:rPr lang="en-US" dirty="0" smtClean="0">
                <a:solidFill>
                  <a:schemeClr val="bg1"/>
                </a:solidFill>
              </a:rPr>
              <a:t>JIT in service operations</a:t>
            </a:r>
            <a:endParaRPr lang="en-US" dirty="0">
              <a:solidFill>
                <a:schemeClr val="bg1"/>
              </a:solidFill>
            </a:endParaRPr>
          </a:p>
        </p:txBody>
      </p:sp>
      <p:sp>
        <p:nvSpPr>
          <p:cNvPr id="5" name="AutoShape 2" descr="http://webmail.telkomsa.net/service/home/~/?id=114708&amp;part=2&amp;auth=co&amp;disp=i"/>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42216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116972686"/>
              </p:ext>
            </p:extLst>
          </p:nvPr>
        </p:nvGraphicFramePr>
        <p:xfrm>
          <a:off x="457200" y="2514600"/>
          <a:ext cx="8305800" cy="3672840"/>
        </p:xfrm>
        <a:graphic>
          <a:graphicData uri="http://schemas.openxmlformats.org/drawingml/2006/table">
            <a:tbl>
              <a:tblPr firstRow="1" bandRow="1">
                <a:tableStyleId>{5C22544A-7EE6-4342-B048-85BDC9FD1C3A}</a:tableStyleId>
              </a:tblPr>
              <a:tblGrid>
                <a:gridCol w="4152900"/>
                <a:gridCol w="4152900"/>
              </a:tblGrid>
              <a:tr h="370840">
                <a:tc>
                  <a:txBody>
                    <a:bodyPr/>
                    <a:lstStyle/>
                    <a:p>
                      <a:r>
                        <a:rPr lang="en-US" dirty="0" smtClean="0"/>
                        <a:t>Key characteristics of MRP</a:t>
                      </a:r>
                      <a:endParaRPr lang="en-US" dirty="0"/>
                    </a:p>
                  </a:txBody>
                  <a:tcPr/>
                </a:tc>
                <a:tc>
                  <a:txBody>
                    <a:bodyPr/>
                    <a:lstStyle/>
                    <a:p>
                      <a:r>
                        <a:rPr lang="en-US" dirty="0" smtClean="0"/>
                        <a:t>Key characteristics of JIT</a:t>
                      </a:r>
                      <a:endParaRPr lang="en-US" dirty="0"/>
                    </a:p>
                  </a:txBody>
                  <a:tcPr/>
                </a:tc>
              </a:tr>
              <a:tr h="370840">
                <a:tc>
                  <a:txBody>
                    <a:bodyPr/>
                    <a:lstStyle/>
                    <a:p>
                      <a:r>
                        <a:rPr lang="en-US" dirty="0" smtClean="0"/>
                        <a:t>Push system</a:t>
                      </a:r>
                      <a:endParaRPr lang="en-US" dirty="0"/>
                    </a:p>
                  </a:txBody>
                  <a:tcPr/>
                </a:tc>
                <a:tc>
                  <a:txBody>
                    <a:bodyPr/>
                    <a:lstStyle/>
                    <a:p>
                      <a:r>
                        <a:rPr lang="en-US" dirty="0" smtClean="0"/>
                        <a:t>Flow between stages of manufacturing</a:t>
                      </a:r>
                      <a:r>
                        <a:rPr lang="en-US" baseline="0" dirty="0" smtClean="0"/>
                        <a:t> is “pulled”</a:t>
                      </a:r>
                      <a:endParaRPr lang="en-US" dirty="0"/>
                    </a:p>
                  </a:txBody>
                  <a:tcPr/>
                </a:tc>
              </a:tr>
              <a:tr h="370840">
                <a:tc>
                  <a:txBody>
                    <a:bodyPr/>
                    <a:lstStyle/>
                    <a:p>
                      <a:r>
                        <a:rPr lang="en-US" dirty="0" smtClean="0"/>
                        <a:t>Orders from master</a:t>
                      </a:r>
                      <a:r>
                        <a:rPr lang="en-US" baseline="0" dirty="0" smtClean="0"/>
                        <a:t> schedule</a:t>
                      </a:r>
                      <a:endParaRPr lang="en-US" dirty="0"/>
                    </a:p>
                  </a:txBody>
                  <a:tcPr/>
                </a:tc>
                <a:tc>
                  <a:txBody>
                    <a:bodyPr/>
                    <a:lstStyle/>
                    <a:p>
                      <a:r>
                        <a:rPr lang="en-GB" noProof="0" smtClean="0"/>
                        <a:t>Control accomplished by cards</a:t>
                      </a:r>
                      <a:endParaRPr lang="en-GB" noProof="0"/>
                    </a:p>
                  </a:txBody>
                  <a:tcPr/>
                </a:tc>
              </a:tr>
              <a:tr h="370840">
                <a:tc>
                  <a:txBody>
                    <a:bodyPr/>
                    <a:lstStyle/>
                    <a:p>
                      <a:r>
                        <a:rPr lang="en-US" dirty="0" smtClean="0"/>
                        <a:t>Complex</a:t>
                      </a:r>
                      <a:r>
                        <a:rPr lang="en-US" baseline="0" dirty="0" smtClean="0"/>
                        <a:t> computer-based support</a:t>
                      </a:r>
                      <a:endParaRPr lang="en-US" dirty="0"/>
                    </a:p>
                  </a:txBody>
                  <a:tcPr/>
                </a:tc>
                <a:tc>
                  <a:txBody>
                    <a:bodyPr/>
                    <a:lstStyle/>
                    <a:p>
                      <a:r>
                        <a:rPr lang="en-GB" noProof="0" dirty="0" smtClean="0"/>
                        <a:t>Decision making for operations decentralised</a:t>
                      </a:r>
                      <a:endParaRPr lang="en-GB" noProof="0" dirty="0"/>
                    </a:p>
                  </a:txBody>
                  <a:tcPr/>
                </a:tc>
              </a:tr>
              <a:tr h="370840">
                <a:tc>
                  <a:txBody>
                    <a:bodyPr/>
                    <a:lstStyle/>
                    <a:p>
                      <a:r>
                        <a:rPr lang="en-US" dirty="0" smtClean="0"/>
                        <a:t>Highly</a:t>
                      </a:r>
                      <a:r>
                        <a:rPr lang="en-US" baseline="0" dirty="0" smtClean="0"/>
                        <a:t> dependent on accuracy of data</a:t>
                      </a:r>
                      <a:endParaRPr lang="en-US" dirty="0"/>
                    </a:p>
                  </a:txBody>
                  <a:tcPr/>
                </a:tc>
                <a:tc>
                  <a:txBody>
                    <a:bodyPr/>
                    <a:lstStyle/>
                    <a:p>
                      <a:r>
                        <a:rPr lang="en-GB" noProof="0" smtClean="0"/>
                        <a:t>JIT is “rate based”</a:t>
                      </a:r>
                      <a:endParaRPr lang="en-GB" noProof="0"/>
                    </a:p>
                  </a:txBody>
                  <a:tcPr/>
                </a:tc>
              </a:tr>
              <a:tr h="370840">
                <a:tc>
                  <a:txBody>
                    <a:bodyPr/>
                    <a:lstStyle/>
                    <a:p>
                      <a:r>
                        <a:rPr lang="en-US" dirty="0" smtClean="0"/>
                        <a:t>Fixed operations environment</a:t>
                      </a:r>
                      <a:endParaRPr lang="en-US" dirty="0"/>
                    </a:p>
                  </a:txBody>
                  <a:tcPr/>
                </a:tc>
                <a:tc>
                  <a:txBody>
                    <a:bodyPr/>
                    <a:lstStyle/>
                    <a:p>
                      <a:r>
                        <a:rPr lang="en-GB" noProof="0" dirty="0" smtClean="0"/>
                        <a:t>JIT assumes resource flexibility and minimised </a:t>
                      </a:r>
                      <a:r>
                        <a:rPr lang="en-GB" baseline="0" noProof="0" dirty="0" smtClean="0"/>
                        <a:t>lead times</a:t>
                      </a:r>
                      <a:endParaRPr lang="en-GB" noProof="0" dirty="0"/>
                    </a:p>
                  </a:txBody>
                  <a:tcPr/>
                </a:tc>
              </a:tr>
              <a:tr h="370840">
                <a:tc>
                  <a:txBody>
                    <a:bodyPr/>
                    <a:lstStyle/>
                    <a:p>
                      <a:endParaRPr lang="en-US"/>
                    </a:p>
                  </a:txBody>
                  <a:tcPr/>
                </a:tc>
                <a:tc>
                  <a:txBody>
                    <a:bodyPr/>
                    <a:lstStyle/>
                    <a:p>
                      <a:r>
                        <a:rPr lang="en-US" dirty="0" smtClean="0"/>
                        <a:t>JIT planning and control</a:t>
                      </a:r>
                      <a:r>
                        <a:rPr lang="en-US" baseline="0" dirty="0" smtClean="0"/>
                        <a:t> – only one part of wider JIT philosophy</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C05E0F1D-5066-4578-B8A9-7C9788C49BBD}" type="slidenum">
              <a:rPr lang="en-US" smtClean="0"/>
              <a:t>30</a:t>
            </a:fld>
            <a:endParaRPr lang="en-US"/>
          </a:p>
        </p:txBody>
      </p:sp>
      <p:sp>
        <p:nvSpPr>
          <p:cNvPr id="4" name="Title 3"/>
          <p:cNvSpPr>
            <a:spLocks noGrp="1"/>
          </p:cNvSpPr>
          <p:nvPr>
            <p:ph type="title"/>
          </p:nvPr>
        </p:nvSpPr>
        <p:spPr/>
        <p:txBody>
          <a:bodyPr/>
          <a:lstStyle/>
          <a:p>
            <a:r>
              <a:rPr lang="en-US" dirty="0" smtClean="0"/>
              <a:t>JIT and MRP</a:t>
            </a:r>
            <a:endParaRPr lang="en-US" dirty="0"/>
          </a:p>
        </p:txBody>
      </p:sp>
      <p:sp>
        <p:nvSpPr>
          <p:cNvPr id="6" name="TextBox 5"/>
          <p:cNvSpPr txBox="1"/>
          <p:nvPr/>
        </p:nvSpPr>
        <p:spPr>
          <a:xfrm>
            <a:off x="914400" y="6324600"/>
            <a:ext cx="2895600" cy="215444"/>
          </a:xfrm>
          <a:prstGeom prst="rect">
            <a:avLst/>
          </a:prstGeom>
          <a:noFill/>
        </p:spPr>
        <p:txBody>
          <a:bodyPr wrap="square" rtlCol="0">
            <a:spAutoFit/>
          </a:bodyPr>
          <a:lstStyle/>
          <a:p>
            <a:r>
              <a:rPr lang="en-US" sz="800" dirty="0" smtClean="0"/>
              <a:t>(</a:t>
            </a:r>
            <a:r>
              <a:rPr lang="en-US" sz="800" dirty="0" err="1" smtClean="0"/>
              <a:t>Pycraft</a:t>
            </a:r>
            <a:r>
              <a:rPr lang="en-US" sz="800" dirty="0" smtClean="0"/>
              <a:t> et al., 2010: 454)</a:t>
            </a:r>
            <a:endParaRPr lang="en-US" sz="800" dirty="0"/>
          </a:p>
        </p:txBody>
      </p:sp>
    </p:spTree>
    <p:extLst>
      <p:ext uri="{BB962C8B-B14F-4D97-AF65-F5344CB8AC3E}">
        <p14:creationId xmlns:p14="http://schemas.microsoft.com/office/powerpoint/2010/main" val="2451299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867868735"/>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05E0F1D-5066-4578-B8A9-7C9788C49BBD}" type="slidenum">
              <a:rPr lang="en-US" smtClean="0"/>
              <a:t>31</a:t>
            </a:fld>
            <a:endParaRPr lang="en-US"/>
          </a:p>
        </p:txBody>
      </p:sp>
      <p:sp>
        <p:nvSpPr>
          <p:cNvPr id="2" name="Title 1"/>
          <p:cNvSpPr>
            <a:spLocks noGrp="1"/>
          </p:cNvSpPr>
          <p:nvPr>
            <p:ph type="title"/>
          </p:nvPr>
        </p:nvSpPr>
        <p:spPr/>
        <p:txBody>
          <a:bodyPr/>
          <a:lstStyle/>
          <a:p>
            <a:r>
              <a:rPr lang="en-US" dirty="0" smtClean="0"/>
              <a:t>MNO3701 Part II Topic 6</a:t>
            </a:r>
            <a:endParaRPr lang="en-US" dirty="0"/>
          </a:p>
        </p:txBody>
      </p:sp>
      <p:pic>
        <p:nvPicPr>
          <p:cNvPr id="7" name="Picture 2" descr="Uni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1437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Prof D Garvin has </a:t>
            </a:r>
            <a:r>
              <a:rPr lang="en-GB" dirty="0" smtClean="0"/>
              <a:t>categorised </a:t>
            </a:r>
            <a:r>
              <a:rPr lang="en-US" dirty="0" smtClean="0"/>
              <a:t>many of the various definitions into “five approaches” to quality:</a:t>
            </a:r>
          </a:p>
          <a:p>
            <a:pPr lvl="1"/>
            <a:r>
              <a:rPr lang="en-US" dirty="0" smtClean="0"/>
              <a:t>Transcendent approach</a:t>
            </a:r>
          </a:p>
          <a:p>
            <a:pPr lvl="1"/>
            <a:r>
              <a:rPr lang="en-US" dirty="0" smtClean="0"/>
              <a:t>The manufacturing-based approach</a:t>
            </a:r>
          </a:p>
          <a:p>
            <a:pPr lvl="1"/>
            <a:r>
              <a:rPr lang="en-US" dirty="0" smtClean="0"/>
              <a:t>The user-based approach</a:t>
            </a:r>
          </a:p>
          <a:p>
            <a:pPr lvl="1"/>
            <a:r>
              <a:rPr lang="en-US" dirty="0" smtClean="0"/>
              <a:t>The product-based approach</a:t>
            </a:r>
          </a:p>
          <a:p>
            <a:pPr lvl="1"/>
            <a:r>
              <a:rPr lang="en-US" dirty="0" smtClean="0"/>
              <a:t>The value based approach</a:t>
            </a:r>
          </a:p>
          <a:p>
            <a:r>
              <a:rPr lang="en-US" dirty="0" smtClean="0"/>
              <a:t>Quality - Quality is consistent conformance to customers’ expectations</a:t>
            </a:r>
          </a:p>
          <a:p>
            <a:pPr marL="0" indent="0">
              <a:buNone/>
            </a:pPr>
            <a:r>
              <a:rPr lang="en-US" sz="900" dirty="0" smtClean="0"/>
              <a:t>(</a:t>
            </a:r>
            <a:r>
              <a:rPr lang="en-US" sz="900" dirty="0" err="1" smtClean="0"/>
              <a:t>Pycraft</a:t>
            </a:r>
            <a:r>
              <a:rPr lang="en-US" sz="900" dirty="0" smtClean="0"/>
              <a:t> et al., 2010: 503 – 504)</a:t>
            </a:r>
            <a:endParaRPr lang="en-US" sz="900" dirty="0"/>
          </a:p>
        </p:txBody>
      </p:sp>
      <p:sp>
        <p:nvSpPr>
          <p:cNvPr id="3" name="Slide Number Placeholder 2"/>
          <p:cNvSpPr>
            <a:spLocks noGrp="1"/>
          </p:cNvSpPr>
          <p:nvPr>
            <p:ph type="sldNum" sz="quarter" idx="12"/>
          </p:nvPr>
        </p:nvSpPr>
        <p:spPr/>
        <p:txBody>
          <a:bodyPr/>
          <a:lstStyle/>
          <a:p>
            <a:fld id="{C05E0F1D-5066-4578-B8A9-7C9788C49BBD}" type="slidenum">
              <a:rPr lang="en-US" smtClean="0"/>
              <a:t>32</a:t>
            </a:fld>
            <a:endParaRPr lang="en-US"/>
          </a:p>
        </p:txBody>
      </p:sp>
      <p:sp>
        <p:nvSpPr>
          <p:cNvPr id="4" name="Title 3"/>
          <p:cNvSpPr>
            <a:spLocks noGrp="1"/>
          </p:cNvSpPr>
          <p:nvPr>
            <p:ph type="title"/>
          </p:nvPr>
        </p:nvSpPr>
        <p:spPr/>
        <p:txBody>
          <a:bodyPr>
            <a:normAutofit fontScale="90000"/>
          </a:bodyPr>
          <a:lstStyle/>
          <a:p>
            <a:r>
              <a:rPr lang="en-US" dirty="0" smtClean="0"/>
              <a:t>What is quality and why is it so important?</a:t>
            </a:r>
            <a:endParaRPr lang="en-US" dirty="0"/>
          </a:p>
        </p:txBody>
      </p:sp>
    </p:spTree>
    <p:extLst>
      <p:ext uri="{BB962C8B-B14F-4D97-AF65-F5344CB8AC3E}">
        <p14:creationId xmlns:p14="http://schemas.microsoft.com/office/powerpoint/2010/main" val="774461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Step 1 – Define quality characteristics of the product or service</a:t>
            </a:r>
          </a:p>
          <a:p>
            <a:r>
              <a:rPr lang="en-US" dirty="0" smtClean="0"/>
              <a:t>Step 2 – Decide how to measure each characteristic</a:t>
            </a:r>
          </a:p>
          <a:p>
            <a:r>
              <a:rPr lang="en-US" dirty="0" smtClean="0"/>
              <a:t>Step 3 – Set quality standards</a:t>
            </a:r>
          </a:p>
          <a:p>
            <a:r>
              <a:rPr lang="en-US" dirty="0" smtClean="0"/>
              <a:t>Step 4 – Control quality against those standards</a:t>
            </a:r>
          </a:p>
          <a:p>
            <a:r>
              <a:rPr lang="en-US" dirty="0" smtClean="0"/>
              <a:t>Step 5 – Find and correct causes of poor quality</a:t>
            </a:r>
          </a:p>
          <a:p>
            <a:r>
              <a:rPr lang="en-US" dirty="0" smtClean="0"/>
              <a:t>Step 6 – Continue to make improvements</a:t>
            </a:r>
          </a:p>
          <a:p>
            <a:pPr marL="0" indent="0">
              <a:buNone/>
            </a:pPr>
            <a:r>
              <a:rPr lang="en-US" sz="800" dirty="0" smtClean="0"/>
              <a:t>(</a:t>
            </a:r>
            <a:r>
              <a:rPr lang="en-US" sz="800" dirty="0" err="1" smtClean="0"/>
              <a:t>Pycraft</a:t>
            </a:r>
            <a:r>
              <a:rPr lang="en-US" sz="800" dirty="0" smtClean="0"/>
              <a:t> et al., 2010: 509)</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33</a:t>
            </a:fld>
            <a:endParaRPr lang="en-US"/>
          </a:p>
        </p:txBody>
      </p:sp>
      <p:sp>
        <p:nvSpPr>
          <p:cNvPr id="4" name="Title 3"/>
          <p:cNvSpPr>
            <a:spLocks noGrp="1"/>
          </p:cNvSpPr>
          <p:nvPr>
            <p:ph type="title"/>
          </p:nvPr>
        </p:nvSpPr>
        <p:spPr/>
        <p:txBody>
          <a:bodyPr/>
          <a:lstStyle/>
          <a:p>
            <a:r>
              <a:rPr lang="en-US" dirty="0" smtClean="0"/>
              <a:t>Conformance to specification</a:t>
            </a:r>
            <a:endParaRPr lang="en-US" dirty="0"/>
          </a:p>
        </p:txBody>
      </p:sp>
    </p:spTree>
    <p:extLst>
      <p:ext uri="{BB962C8B-B14F-4D97-AF65-F5344CB8AC3E}">
        <p14:creationId xmlns:p14="http://schemas.microsoft.com/office/powerpoint/2010/main" val="3367689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Statistical process control is concerned with checking a product or service during its creation.  If there is reason to believe that there is a problem with process, it can be stopped (where possible and appropriate) and the problem can be identified and rectified.</a:t>
            </a:r>
          </a:p>
          <a:p>
            <a:pPr marL="0" indent="0">
              <a:buNone/>
            </a:pPr>
            <a:r>
              <a:rPr lang="en-US" sz="800" dirty="0" smtClean="0"/>
              <a:t>(</a:t>
            </a:r>
            <a:r>
              <a:rPr lang="en-US" sz="800" dirty="0" err="1" smtClean="0"/>
              <a:t>Pycraft</a:t>
            </a:r>
            <a:r>
              <a:rPr lang="en-US" sz="800" dirty="0" smtClean="0"/>
              <a:t> et al., 2010: 516)</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34</a:t>
            </a:fld>
            <a:endParaRPr lang="en-US"/>
          </a:p>
        </p:txBody>
      </p:sp>
      <p:sp>
        <p:nvSpPr>
          <p:cNvPr id="4" name="Title 3"/>
          <p:cNvSpPr>
            <a:spLocks noGrp="1"/>
          </p:cNvSpPr>
          <p:nvPr>
            <p:ph type="title"/>
          </p:nvPr>
        </p:nvSpPr>
        <p:spPr/>
        <p:txBody>
          <a:bodyPr/>
          <a:lstStyle/>
          <a:p>
            <a:r>
              <a:rPr lang="en-US" dirty="0" smtClean="0"/>
              <a:t>Statistical process control (SPC)</a:t>
            </a:r>
            <a:endParaRPr lang="en-US" dirty="0"/>
          </a:p>
        </p:txBody>
      </p:sp>
    </p:spTree>
    <p:extLst>
      <p:ext uri="{BB962C8B-B14F-4D97-AF65-F5344CB8AC3E}">
        <p14:creationId xmlns:p14="http://schemas.microsoft.com/office/powerpoint/2010/main" val="254353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Six Sigma – An approach to improvement and quality management that originated in the Motorola Company but which was widely popularised by its adoption in the GE Company in America.  Although based on traditional statistical process control, it is now a far broader “philosophy of improvement” that recommends a particular approach to measuring, improving and managing quality and operations performance generally.</a:t>
            </a:r>
          </a:p>
          <a:p>
            <a:pPr marL="0" indent="0">
              <a:buNone/>
            </a:pPr>
            <a:r>
              <a:rPr lang="en-US" sz="800" dirty="0" smtClean="0"/>
              <a:t>(</a:t>
            </a:r>
            <a:r>
              <a:rPr lang="en-US" sz="800" dirty="0" err="1" smtClean="0"/>
              <a:t>Pycraft</a:t>
            </a:r>
            <a:r>
              <a:rPr lang="en-US" sz="800" dirty="0" smtClean="0"/>
              <a:t> et al., 2010: 529)</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35</a:t>
            </a:fld>
            <a:endParaRPr lang="en-US"/>
          </a:p>
        </p:txBody>
      </p:sp>
      <p:sp>
        <p:nvSpPr>
          <p:cNvPr id="4" name="Title 3"/>
          <p:cNvSpPr>
            <a:spLocks noGrp="1"/>
          </p:cNvSpPr>
          <p:nvPr>
            <p:ph type="title"/>
          </p:nvPr>
        </p:nvSpPr>
        <p:spPr/>
        <p:txBody>
          <a:bodyPr>
            <a:normAutofit fontScale="90000"/>
          </a:bodyPr>
          <a:lstStyle/>
          <a:p>
            <a:r>
              <a:rPr lang="en-US" dirty="0" smtClean="0"/>
              <a:t>Process control, learning and knowledge</a:t>
            </a:r>
            <a:endParaRPr lang="en-US" dirty="0"/>
          </a:p>
        </p:txBody>
      </p:sp>
    </p:spTree>
    <p:extLst>
      <p:ext uri="{BB962C8B-B14F-4D97-AF65-F5344CB8AC3E}">
        <p14:creationId xmlns:p14="http://schemas.microsoft.com/office/powerpoint/2010/main" val="1602255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purpose of acceptance sampling is to decide whether, on the basis of a sample, to accept or reject the whole batch.</a:t>
            </a:r>
          </a:p>
          <a:p>
            <a:pPr marL="0" indent="0">
              <a:buNone/>
            </a:pPr>
            <a:r>
              <a:rPr lang="en-US" sz="800" dirty="0" smtClean="0"/>
              <a:t>(</a:t>
            </a:r>
            <a:r>
              <a:rPr lang="en-US" sz="800" dirty="0" err="1" smtClean="0"/>
              <a:t>Pycraft</a:t>
            </a:r>
            <a:r>
              <a:rPr lang="en-US" sz="800" dirty="0" smtClean="0"/>
              <a:t> et al., 2010: 531)</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36</a:t>
            </a:fld>
            <a:endParaRPr lang="en-US"/>
          </a:p>
        </p:txBody>
      </p:sp>
      <p:sp>
        <p:nvSpPr>
          <p:cNvPr id="4" name="Title 3"/>
          <p:cNvSpPr>
            <a:spLocks noGrp="1"/>
          </p:cNvSpPr>
          <p:nvPr>
            <p:ph type="title"/>
          </p:nvPr>
        </p:nvSpPr>
        <p:spPr/>
        <p:txBody>
          <a:bodyPr/>
          <a:lstStyle/>
          <a:p>
            <a:r>
              <a:rPr lang="en-US" dirty="0" smtClean="0"/>
              <a:t>Acceptance sampling</a:t>
            </a:r>
            <a:endParaRPr lang="en-US" dirty="0"/>
          </a:p>
        </p:txBody>
      </p:sp>
    </p:spTree>
    <p:extLst>
      <p:ext uri="{BB962C8B-B14F-4D97-AF65-F5344CB8AC3E}">
        <p14:creationId xmlns:p14="http://schemas.microsoft.com/office/powerpoint/2010/main" val="309432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22834848"/>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05E0F1D-5066-4578-B8A9-7C9788C49BBD}" type="slidenum">
              <a:rPr lang="en-US" smtClean="0"/>
              <a:t>37</a:t>
            </a:fld>
            <a:endParaRPr lang="en-US"/>
          </a:p>
        </p:txBody>
      </p:sp>
      <p:pic>
        <p:nvPicPr>
          <p:cNvPr id="6" name="Picture 2" descr="Uni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51095"/>
            <a:ext cx="2341418" cy="50690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MNO3701 Part II Topic 7</a:t>
            </a:r>
            <a:endParaRPr lang="en-US" dirty="0"/>
          </a:p>
        </p:txBody>
      </p:sp>
    </p:spTree>
    <p:extLst>
      <p:ext uri="{BB962C8B-B14F-4D97-AF65-F5344CB8AC3E}">
        <p14:creationId xmlns:p14="http://schemas.microsoft.com/office/powerpoint/2010/main" val="28052453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set of activities with a defined start point and a defined end state, which pursues a defined goal using a defined set of resources.</a:t>
            </a:r>
          </a:p>
          <a:p>
            <a:pPr marL="0" indent="0">
              <a:buNone/>
            </a:pPr>
            <a:r>
              <a:rPr lang="en-US" sz="800" dirty="0" smtClean="0"/>
              <a:t>(</a:t>
            </a:r>
            <a:r>
              <a:rPr lang="en-US" sz="800" dirty="0" err="1" smtClean="0"/>
              <a:t>Pycraft</a:t>
            </a:r>
            <a:r>
              <a:rPr lang="en-US" sz="800" dirty="0" smtClean="0"/>
              <a:t> et al., 2010: 463)</a:t>
            </a:r>
            <a:endParaRPr lang="en-US" sz="800" dirty="0"/>
          </a:p>
        </p:txBody>
      </p:sp>
      <p:sp>
        <p:nvSpPr>
          <p:cNvPr id="3" name="Slide Number Placeholder 2"/>
          <p:cNvSpPr>
            <a:spLocks noGrp="1"/>
          </p:cNvSpPr>
          <p:nvPr>
            <p:ph type="sldNum" sz="quarter" idx="12"/>
          </p:nvPr>
        </p:nvSpPr>
        <p:spPr/>
        <p:txBody>
          <a:bodyPr/>
          <a:lstStyle/>
          <a:p>
            <a:fld id="{C05E0F1D-5066-4578-B8A9-7C9788C49BBD}" type="slidenum">
              <a:rPr lang="en-US" smtClean="0"/>
              <a:t>38</a:t>
            </a:fld>
            <a:endParaRPr lang="en-US"/>
          </a:p>
        </p:txBody>
      </p:sp>
      <p:sp>
        <p:nvSpPr>
          <p:cNvPr id="4" name="Title 3"/>
          <p:cNvSpPr>
            <a:spLocks noGrp="1"/>
          </p:cNvSpPr>
          <p:nvPr>
            <p:ph type="title"/>
          </p:nvPr>
        </p:nvSpPr>
        <p:spPr/>
        <p:txBody>
          <a:bodyPr/>
          <a:lstStyle/>
          <a:p>
            <a:r>
              <a:rPr lang="en-US" dirty="0" smtClean="0"/>
              <a:t>What is a project?</a:t>
            </a:r>
            <a:endParaRPr lang="en-US" dirty="0"/>
          </a:p>
        </p:txBody>
      </p:sp>
    </p:spTree>
    <p:extLst>
      <p:ext uri="{BB962C8B-B14F-4D97-AF65-F5344CB8AC3E}">
        <p14:creationId xmlns:p14="http://schemas.microsoft.com/office/powerpoint/2010/main" val="3102666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267200"/>
          </a:xfrm>
        </p:spPr>
        <p:txBody>
          <a:bodyPr>
            <a:normAutofit fontScale="92500" lnSpcReduction="10000"/>
          </a:bodyPr>
          <a:lstStyle/>
          <a:p>
            <a:r>
              <a:rPr lang="en-US" dirty="0" smtClean="0"/>
              <a:t>Important factors:</a:t>
            </a:r>
          </a:p>
          <a:p>
            <a:pPr lvl="1"/>
            <a:r>
              <a:rPr lang="en-US" dirty="0" smtClean="0"/>
              <a:t>Clearly defined goals</a:t>
            </a:r>
          </a:p>
          <a:p>
            <a:pPr lvl="1"/>
            <a:r>
              <a:rPr lang="en-US" dirty="0" smtClean="0"/>
              <a:t>Competent project manager</a:t>
            </a:r>
          </a:p>
          <a:p>
            <a:pPr lvl="1"/>
            <a:r>
              <a:rPr lang="en-US" dirty="0" smtClean="0"/>
              <a:t>Top-management support</a:t>
            </a:r>
          </a:p>
          <a:p>
            <a:pPr lvl="1"/>
            <a:r>
              <a:rPr lang="en-US" dirty="0" smtClean="0"/>
              <a:t>Competent project team members</a:t>
            </a:r>
          </a:p>
          <a:p>
            <a:pPr lvl="1"/>
            <a:r>
              <a:rPr lang="en-US" dirty="0" smtClean="0"/>
              <a:t>Sufficient resource allocation</a:t>
            </a:r>
          </a:p>
          <a:p>
            <a:pPr lvl="1"/>
            <a:r>
              <a:rPr lang="en-US" dirty="0" smtClean="0"/>
              <a:t>Adequate communications channels</a:t>
            </a:r>
          </a:p>
          <a:p>
            <a:pPr lvl="1"/>
            <a:r>
              <a:rPr lang="en-US" dirty="0" smtClean="0"/>
              <a:t>Control mechanisms</a:t>
            </a:r>
          </a:p>
          <a:p>
            <a:pPr lvl="1"/>
            <a:r>
              <a:rPr lang="en-US" dirty="0" smtClean="0"/>
              <a:t>Feedback capabilities</a:t>
            </a:r>
          </a:p>
          <a:p>
            <a:pPr lvl="1"/>
            <a:r>
              <a:rPr lang="en-US" dirty="0" smtClean="0"/>
              <a:t>Responsiveness to clients</a:t>
            </a:r>
          </a:p>
          <a:p>
            <a:pPr lvl="1"/>
            <a:r>
              <a:rPr lang="en-US" dirty="0" smtClean="0"/>
              <a:t>Troubleshooting mechanisms</a:t>
            </a:r>
          </a:p>
          <a:p>
            <a:pPr lvl="1"/>
            <a:r>
              <a:rPr lang="en-US" dirty="0" smtClean="0"/>
              <a:t>Project–staff continuity</a:t>
            </a:r>
          </a:p>
          <a:p>
            <a:pPr marL="301943" lvl="1" indent="0">
              <a:buNone/>
            </a:pPr>
            <a:r>
              <a:rPr lang="en-US" sz="1000" dirty="0" smtClean="0"/>
              <a:t>(</a:t>
            </a:r>
            <a:r>
              <a:rPr lang="en-US" sz="1000" dirty="0" err="1" smtClean="0"/>
              <a:t>Pycraft</a:t>
            </a:r>
            <a:r>
              <a:rPr lang="en-US" sz="1000" dirty="0"/>
              <a:t> </a:t>
            </a:r>
            <a:r>
              <a:rPr lang="en-US" sz="1000" dirty="0" smtClean="0"/>
              <a:t>et al., 2010: 466)</a:t>
            </a:r>
            <a:endParaRPr lang="en-US" sz="1000" dirty="0"/>
          </a:p>
        </p:txBody>
      </p:sp>
      <p:sp>
        <p:nvSpPr>
          <p:cNvPr id="3" name="Slide Number Placeholder 2"/>
          <p:cNvSpPr>
            <a:spLocks noGrp="1"/>
          </p:cNvSpPr>
          <p:nvPr>
            <p:ph type="sldNum" sz="quarter" idx="12"/>
          </p:nvPr>
        </p:nvSpPr>
        <p:spPr/>
        <p:txBody>
          <a:bodyPr/>
          <a:lstStyle/>
          <a:p>
            <a:fld id="{C05E0F1D-5066-4578-B8A9-7C9788C49BBD}" type="slidenum">
              <a:rPr lang="en-US" smtClean="0"/>
              <a:t>39</a:t>
            </a:fld>
            <a:endParaRPr lang="en-US"/>
          </a:p>
        </p:txBody>
      </p:sp>
      <p:sp>
        <p:nvSpPr>
          <p:cNvPr id="4" name="Title 3"/>
          <p:cNvSpPr>
            <a:spLocks noGrp="1"/>
          </p:cNvSpPr>
          <p:nvPr>
            <p:ph type="title"/>
          </p:nvPr>
        </p:nvSpPr>
        <p:spPr/>
        <p:txBody>
          <a:bodyPr/>
          <a:lstStyle/>
          <a:p>
            <a:r>
              <a:rPr lang="en-US" dirty="0" smtClean="0"/>
              <a:t>Successful project management</a:t>
            </a:r>
            <a:endParaRPr lang="en-US" dirty="0"/>
          </a:p>
        </p:txBody>
      </p:sp>
    </p:spTree>
    <p:extLst>
      <p:ext uri="{BB962C8B-B14F-4D97-AF65-F5344CB8AC3E}">
        <p14:creationId xmlns:p14="http://schemas.microsoft.com/office/powerpoint/2010/main" val="138982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4038599"/>
          </a:xfrm>
        </p:spPr>
        <p:txBody>
          <a:bodyPr>
            <a:normAutofit fontScale="92500"/>
          </a:bodyPr>
          <a:lstStyle/>
          <a:p>
            <a:r>
              <a:rPr lang="en-US" dirty="0" smtClean="0"/>
              <a:t>Stages of project management (planning and control)</a:t>
            </a:r>
          </a:p>
          <a:p>
            <a:pPr lvl="1"/>
            <a:r>
              <a:rPr lang="en-US" dirty="0" smtClean="0"/>
              <a:t>Stage 1 – Understanding the project environment – internal and external factors which may influence the project.</a:t>
            </a:r>
          </a:p>
          <a:p>
            <a:pPr lvl="1"/>
            <a:r>
              <a:rPr lang="en-US" dirty="0" smtClean="0"/>
              <a:t>Stage 2 – Defining the project – setting the objectives, scope and strategy for the project.</a:t>
            </a:r>
          </a:p>
          <a:p>
            <a:pPr lvl="1"/>
            <a:r>
              <a:rPr lang="en-US" dirty="0" smtClean="0"/>
              <a:t>Stage 3 – Project planning – deciding how the project will be executed</a:t>
            </a:r>
          </a:p>
          <a:p>
            <a:pPr lvl="1"/>
            <a:r>
              <a:rPr lang="en-US" dirty="0" smtClean="0"/>
              <a:t>Stage 4 – Technical execution – performing the technical aspects of the project</a:t>
            </a:r>
          </a:p>
          <a:p>
            <a:pPr lvl="1"/>
            <a:r>
              <a:rPr lang="en-US" dirty="0" smtClean="0"/>
              <a:t>Stage 5 – Project control – ensuring that the project is carried out according to plan.</a:t>
            </a:r>
          </a:p>
          <a:p>
            <a:pPr marL="301943" lvl="1" indent="0">
              <a:buNone/>
            </a:pPr>
            <a:r>
              <a:rPr lang="en-US" sz="900" dirty="0" smtClean="0"/>
              <a:t>(</a:t>
            </a:r>
            <a:r>
              <a:rPr lang="en-US" sz="900" dirty="0" err="1" smtClean="0"/>
              <a:t>Pycraft</a:t>
            </a:r>
            <a:r>
              <a:rPr lang="en-US" sz="900" dirty="0" smtClean="0"/>
              <a:t> et al., 2010: 467)</a:t>
            </a:r>
          </a:p>
        </p:txBody>
      </p:sp>
      <p:sp>
        <p:nvSpPr>
          <p:cNvPr id="3" name="Slide Number Placeholder 2"/>
          <p:cNvSpPr>
            <a:spLocks noGrp="1"/>
          </p:cNvSpPr>
          <p:nvPr>
            <p:ph type="sldNum" sz="quarter" idx="12"/>
          </p:nvPr>
        </p:nvSpPr>
        <p:spPr/>
        <p:txBody>
          <a:bodyPr/>
          <a:lstStyle/>
          <a:p>
            <a:fld id="{C05E0F1D-5066-4578-B8A9-7C9788C49BBD}" type="slidenum">
              <a:rPr lang="en-US" smtClean="0"/>
              <a:t>40</a:t>
            </a:fld>
            <a:endParaRPr lang="en-US"/>
          </a:p>
        </p:txBody>
      </p:sp>
      <p:sp>
        <p:nvSpPr>
          <p:cNvPr id="4" name="Title 3"/>
          <p:cNvSpPr>
            <a:spLocks noGrp="1"/>
          </p:cNvSpPr>
          <p:nvPr>
            <p:ph type="title"/>
          </p:nvPr>
        </p:nvSpPr>
        <p:spPr/>
        <p:txBody>
          <a:bodyPr>
            <a:normAutofit fontScale="90000"/>
          </a:bodyPr>
          <a:lstStyle/>
          <a:p>
            <a:r>
              <a:rPr lang="en-US" dirty="0" smtClean="0"/>
              <a:t>The project planning and control process</a:t>
            </a:r>
            <a:endParaRPr lang="en-US" dirty="0"/>
          </a:p>
        </p:txBody>
      </p:sp>
    </p:spTree>
    <p:extLst>
      <p:ext uri="{BB962C8B-B14F-4D97-AF65-F5344CB8AC3E}">
        <p14:creationId xmlns:p14="http://schemas.microsoft.com/office/powerpoint/2010/main" val="3550619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Techniques which help project managers with complex time-based projects.</a:t>
            </a:r>
          </a:p>
          <a:p>
            <a:pPr lvl="1"/>
            <a:r>
              <a:rPr lang="en-US" dirty="0" smtClean="0"/>
              <a:t>Network analysis- Overall term for the use of network-based techniques for the analysis and management of projects, for example, includes critical path method (CPM) and </a:t>
            </a:r>
            <a:r>
              <a:rPr lang="en-US" dirty="0" err="1" smtClean="0"/>
              <a:t>programme</a:t>
            </a:r>
            <a:r>
              <a:rPr lang="en-US" dirty="0" smtClean="0"/>
              <a:t> evaluation and review technique (PERT).</a:t>
            </a:r>
          </a:p>
          <a:p>
            <a:pPr lvl="2"/>
            <a:r>
              <a:rPr lang="en-US" dirty="0" smtClean="0"/>
              <a:t>Critical path method (CPM) – A technique of network analysis</a:t>
            </a:r>
          </a:p>
          <a:p>
            <a:pPr lvl="2"/>
            <a:r>
              <a:rPr lang="en-US" dirty="0" err="1" smtClean="0"/>
              <a:t>Programme</a:t>
            </a:r>
            <a:r>
              <a:rPr lang="en-US" dirty="0" smtClean="0"/>
              <a:t> evaluation and review technique (PERT) – A method of network planning that uses probabilistic time estimates.</a:t>
            </a:r>
          </a:p>
          <a:p>
            <a:pPr marL="627063" lvl="2" indent="0">
              <a:buNone/>
            </a:pPr>
            <a:r>
              <a:rPr lang="en-US" sz="900" dirty="0" smtClean="0"/>
              <a:t>(</a:t>
            </a:r>
            <a:r>
              <a:rPr lang="en-US" sz="900" dirty="0" err="1" smtClean="0"/>
              <a:t>Pycraft</a:t>
            </a:r>
            <a:r>
              <a:rPr lang="en-US" sz="900" dirty="0" smtClean="0"/>
              <a:t> et al., 2010: 481)</a:t>
            </a:r>
          </a:p>
          <a:p>
            <a:pPr lvl="2"/>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41</a:t>
            </a:fld>
            <a:endParaRPr lang="en-US"/>
          </a:p>
        </p:txBody>
      </p:sp>
      <p:sp>
        <p:nvSpPr>
          <p:cNvPr id="4" name="Title 3"/>
          <p:cNvSpPr>
            <a:spLocks noGrp="1"/>
          </p:cNvSpPr>
          <p:nvPr>
            <p:ph type="title"/>
          </p:nvPr>
        </p:nvSpPr>
        <p:spPr/>
        <p:txBody>
          <a:bodyPr/>
          <a:lstStyle/>
          <a:p>
            <a:r>
              <a:rPr lang="en-US" dirty="0" smtClean="0"/>
              <a:t>Network planning</a:t>
            </a:r>
            <a:endParaRPr lang="en-US" dirty="0"/>
          </a:p>
        </p:txBody>
      </p:sp>
    </p:spTree>
    <p:extLst>
      <p:ext uri="{BB962C8B-B14F-4D97-AF65-F5344CB8AC3E}">
        <p14:creationId xmlns:p14="http://schemas.microsoft.com/office/powerpoint/2010/main" val="3352176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en-US" dirty="0" smtClean="0"/>
          </a:p>
          <a:p>
            <a:pPr marL="0" indent="0" algn="ctr">
              <a:buNone/>
            </a:pPr>
            <a:r>
              <a:rPr lang="en-US" smtClean="0"/>
              <a:t>Good </a:t>
            </a:r>
            <a:r>
              <a:rPr lang="en-US" dirty="0" smtClean="0"/>
              <a:t>Luck!</a:t>
            </a:r>
          </a:p>
          <a:p>
            <a:pPr marL="0" indent="0" algn="ctr">
              <a:buNone/>
            </a:pPr>
            <a:endParaRPr lang="en-US" dirty="0"/>
          </a:p>
        </p:txBody>
      </p:sp>
      <p:sp>
        <p:nvSpPr>
          <p:cNvPr id="3" name="Slide Number Placeholder 2"/>
          <p:cNvSpPr>
            <a:spLocks noGrp="1"/>
          </p:cNvSpPr>
          <p:nvPr>
            <p:ph type="sldNum" sz="quarter" idx="12"/>
          </p:nvPr>
        </p:nvSpPr>
        <p:spPr/>
        <p:txBody>
          <a:bodyPr/>
          <a:lstStyle/>
          <a:p>
            <a:fld id="{C05E0F1D-5066-4578-B8A9-7C9788C49BBD}" type="slidenum">
              <a:rPr lang="en-US" smtClean="0"/>
              <a:t>42</a:t>
            </a:fld>
            <a:endParaRPr lang="en-US"/>
          </a:p>
        </p:txBody>
      </p:sp>
      <p:sp>
        <p:nvSpPr>
          <p:cNvPr id="4" name="Title 3"/>
          <p:cNvSpPr>
            <a:spLocks noGrp="1"/>
          </p:cNvSpPr>
          <p:nvPr>
            <p:ph type="title"/>
          </p:nvPr>
        </p:nvSpPr>
        <p:spPr/>
        <p:txBody>
          <a:bodyPr/>
          <a:lstStyle/>
          <a:p>
            <a:r>
              <a:rPr lang="en-US" dirty="0" smtClean="0"/>
              <a:t>End of Part II</a:t>
            </a:r>
            <a:endParaRPr lang="en-US" dirty="0"/>
          </a:p>
        </p:txBody>
      </p:sp>
      <p:pic>
        <p:nvPicPr>
          <p:cNvPr id="5" name="Picture 2" descr="C:\Program Files (x86)\Microsoft Office\MEDIA\CAGCAT10\j0299125.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3810000"/>
            <a:ext cx="1100137" cy="180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7251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436</TotalTime>
  <Words>2612</Words>
  <Application>Microsoft Office PowerPoint</Application>
  <PresentationFormat>On-screen Show (4:3)</PresentationFormat>
  <Paragraphs>334</Paragraphs>
  <Slides>42</Slides>
  <Notes>0</Notes>
  <HiddenSlides>33</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Waveform</vt:lpstr>
      <vt:lpstr>MNO3701 Part II Interactive Slides</vt:lpstr>
      <vt:lpstr>MNO3701 Part II Topic 3</vt:lpstr>
      <vt:lpstr>The design activity</vt:lpstr>
      <vt:lpstr>Process types – the volume – variety effect on process design</vt:lpstr>
      <vt:lpstr> Detailed process design</vt:lpstr>
      <vt:lpstr>The effects of process variability</vt:lpstr>
      <vt:lpstr>MNO3701 Part II Topic 3</vt:lpstr>
      <vt:lpstr>What is process technology?</vt:lpstr>
      <vt:lpstr>Materials-processing technology</vt:lpstr>
      <vt:lpstr>Information processing technology (IT)</vt:lpstr>
      <vt:lpstr>Customer–processing technology</vt:lpstr>
      <vt:lpstr>Process technology should reflect volume and variety</vt:lpstr>
      <vt:lpstr>MNO3701 Part II Topic 4</vt:lpstr>
      <vt:lpstr>What is planning and control?</vt:lpstr>
      <vt:lpstr>The nature of supply and demand</vt:lpstr>
      <vt:lpstr>Planning and control activities</vt:lpstr>
      <vt:lpstr>MNO3701 Part II Topic 4</vt:lpstr>
      <vt:lpstr>What is ERP?</vt:lpstr>
      <vt:lpstr>Materials requirements planning </vt:lpstr>
      <vt:lpstr>MRP Calculations</vt:lpstr>
      <vt:lpstr>Manufacturing resource planning (MRPII)</vt:lpstr>
      <vt:lpstr>Enterprise resource planning (ERP)</vt:lpstr>
      <vt:lpstr>Web-integrated ERP</vt:lpstr>
      <vt:lpstr>MNO3701 Part II Topic 5</vt:lpstr>
      <vt:lpstr>What is lean and just-in-time?</vt:lpstr>
      <vt:lpstr>The lean philosophy</vt:lpstr>
      <vt:lpstr>JIT techniques</vt:lpstr>
      <vt:lpstr>JIT Planning and control</vt:lpstr>
      <vt:lpstr>JIT in service operations</vt:lpstr>
      <vt:lpstr>JIT and MRP</vt:lpstr>
      <vt:lpstr>MNO3701 Part II Topic 6</vt:lpstr>
      <vt:lpstr>What is quality and why is it so important?</vt:lpstr>
      <vt:lpstr>Conformance to specification</vt:lpstr>
      <vt:lpstr>Statistical process control (SPC)</vt:lpstr>
      <vt:lpstr>Process control, learning and knowledge</vt:lpstr>
      <vt:lpstr>Acceptance sampling</vt:lpstr>
      <vt:lpstr>PowerPoint Presentation</vt:lpstr>
      <vt:lpstr>What is a project?</vt:lpstr>
      <vt:lpstr>Successful project management</vt:lpstr>
      <vt:lpstr>The project planning and control process</vt:lpstr>
      <vt:lpstr>Network planning</vt:lpstr>
      <vt:lpstr>End of Part II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MNO3701 (Review)</dc:title>
  <dc:creator>Alet Tolmay</dc:creator>
  <cp:lastModifiedBy>Britz-Home</cp:lastModifiedBy>
  <cp:revision>92</cp:revision>
  <dcterms:created xsi:type="dcterms:W3CDTF">2014-10-09T12:57:05Z</dcterms:created>
  <dcterms:modified xsi:type="dcterms:W3CDTF">2015-02-12T07:00:51Z</dcterms:modified>
</cp:coreProperties>
</file>