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6"/>
  </p:notesMasterIdLst>
  <p:handoutMasterIdLst>
    <p:handoutMasterId r:id="rId67"/>
  </p:handoutMasterIdLst>
  <p:sldIdLst>
    <p:sldId id="256" r:id="rId2"/>
    <p:sldId id="400" r:id="rId3"/>
    <p:sldId id="304" r:id="rId4"/>
    <p:sldId id="359" r:id="rId5"/>
    <p:sldId id="332" r:id="rId6"/>
    <p:sldId id="333" r:id="rId7"/>
    <p:sldId id="334" r:id="rId8"/>
    <p:sldId id="360" r:id="rId9"/>
    <p:sldId id="335" r:id="rId10"/>
    <p:sldId id="306" r:id="rId11"/>
    <p:sldId id="258" r:id="rId12"/>
    <p:sldId id="336" r:id="rId13"/>
    <p:sldId id="262" r:id="rId14"/>
    <p:sldId id="361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401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402" r:id="rId42"/>
    <p:sldId id="396" r:id="rId43"/>
    <p:sldId id="397" r:id="rId44"/>
    <p:sldId id="398" r:id="rId45"/>
    <p:sldId id="348" r:id="rId46"/>
    <p:sldId id="347" r:id="rId47"/>
    <p:sldId id="36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69" r:id="rId57"/>
    <p:sldId id="362" r:id="rId58"/>
    <p:sldId id="345" r:id="rId59"/>
    <p:sldId id="346" r:id="rId60"/>
    <p:sldId id="367" r:id="rId61"/>
    <p:sldId id="399" r:id="rId62"/>
    <p:sldId id="294" r:id="rId63"/>
    <p:sldId id="296" r:id="rId64"/>
    <p:sldId id="298" r:id="rId65"/>
  </p:sldIdLst>
  <p:sldSz cx="9144000" cy="6858000" type="screen4x3"/>
  <p:notesSz cx="7099300" cy="102235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>
      <p:cViewPr>
        <p:scale>
          <a:sx n="76" d="100"/>
          <a:sy n="76" d="100"/>
        </p:scale>
        <p:origin x="-121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21D81F-0812-47EA-AB59-A623BCE7EB62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87324B-C139-42DA-8D18-86F203F6A9A7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400" b="1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Online</a:t>
          </a:r>
          <a:r>
            <a:rPr lang="en-ZA" sz="2400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 </a:t>
          </a:r>
          <a:r>
            <a:rPr lang="en-ZA" sz="2400" b="1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communication</a:t>
          </a:r>
          <a:endParaRPr lang="en-US" sz="2400" dirty="0">
            <a:solidFill>
              <a:schemeClr val="tx2"/>
            </a:solidFill>
            <a:latin typeface="Tw Cen MT" pitchFamily="34" charset="0"/>
          </a:endParaRPr>
        </a:p>
      </dgm:t>
    </dgm:pt>
    <dgm:pt modelId="{30E982BB-35CB-46D4-97AD-4519AABE7FD7}" type="parTrans" cxnId="{6B0E7F82-A4B4-4A2D-9407-2F718E9B966D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849DC615-75E6-4EF8-9084-4BBBF1D62580}" type="sibTrans" cxnId="{6B0E7F82-A4B4-4A2D-9407-2F718E9B966D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EBEE8043-7EF9-4B5C-942A-E35C57543948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000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e-mail, intranet, voicemail and new media</a:t>
          </a:r>
          <a:endParaRPr lang="en-US" sz="2000" dirty="0">
            <a:solidFill>
              <a:schemeClr val="tx2"/>
            </a:solidFill>
            <a:latin typeface="Tw Cen MT" pitchFamily="34" charset="0"/>
          </a:endParaRPr>
        </a:p>
      </dgm:t>
    </dgm:pt>
    <dgm:pt modelId="{14DA1D97-8C7E-4C91-B768-C328EF24E19F}" type="parTrans" cxnId="{C43913B6-358B-4B5F-870B-8AB992F1FED3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32DB57A4-F23E-499D-8C41-31B50483026B}" type="sibTrans" cxnId="{C43913B6-358B-4B5F-870B-8AB992F1FED3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34AF08B4-ACB3-4DD5-B801-1399FE9237DD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400" b="1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Print publications</a:t>
          </a:r>
          <a:endParaRPr lang="en-US" sz="2400" dirty="0">
            <a:solidFill>
              <a:schemeClr val="tx2"/>
            </a:solidFill>
            <a:latin typeface="Tw Cen MT" pitchFamily="34" charset="0"/>
          </a:endParaRPr>
        </a:p>
      </dgm:t>
    </dgm:pt>
    <dgm:pt modelId="{4F0797ED-4719-48CB-A4AC-539FCD719927}" type="parTrans" cxnId="{98DEDD26-1F7B-421C-8D58-42797ACB8A2E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8B965AAF-AC4E-40AB-985E-7DF6B360AA11}" type="sibTrans" cxnId="{98DEDD26-1F7B-421C-8D58-42797ACB8A2E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AD2B09FF-DE6F-4DCD-BC06-8C8FDCE6EEBB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000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bulletins, news letters, news tabloids, magazines etc.</a:t>
          </a:r>
          <a:endParaRPr lang="en-US" sz="2000" dirty="0">
            <a:solidFill>
              <a:schemeClr val="tx2"/>
            </a:solidFill>
            <a:latin typeface="Tw Cen MT" pitchFamily="34" charset="0"/>
          </a:endParaRPr>
        </a:p>
      </dgm:t>
    </dgm:pt>
    <dgm:pt modelId="{F93D04CD-D817-4B4A-9769-61D220E78B54}" type="parTrans" cxnId="{5ABDC3EA-B7E9-4524-B1E2-64F45241C01A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C95A6386-1B2F-415A-B7A9-DD99FFD07CD2}" type="sibTrans" cxnId="{5ABDC3EA-B7E9-4524-B1E2-64F45241C01A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437006FA-750D-40FD-92EA-ECC2CB83DEF5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400" b="1" dirty="0" smtClean="0">
              <a:solidFill>
                <a:schemeClr val="tx2"/>
              </a:solidFill>
              <a:latin typeface="+mn-lt"/>
              <a:ea typeface="ＭＳ Ｐゴシック" charset="-128"/>
            </a:rPr>
            <a:t>Audiovisual media</a:t>
          </a:r>
          <a:endParaRPr lang="en-US" sz="2400" dirty="0">
            <a:solidFill>
              <a:schemeClr val="tx2"/>
            </a:solidFill>
            <a:latin typeface="+mn-lt"/>
          </a:endParaRPr>
        </a:p>
      </dgm:t>
    </dgm:pt>
    <dgm:pt modelId="{1C8645C7-C89E-4027-BDA3-B909B37E578E}" type="parTrans" cxnId="{CAB34B5A-8BC1-4767-B6F4-886012F7E81A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855ACCC6-FFD2-438D-A7C7-F36D47D52015}" type="sibTrans" cxnId="{CAB34B5A-8BC1-4767-B6F4-886012F7E81A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DD7F986F-49AF-41DA-8E4C-8094CBBB5A9C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000" dirty="0" smtClean="0">
              <a:solidFill>
                <a:schemeClr val="tx2"/>
              </a:solidFill>
              <a:latin typeface="+mn-lt"/>
              <a:ea typeface="ＭＳ Ｐゴシック" charset="-128"/>
            </a:rPr>
            <a:t>flip charts, transparencies, video calls and PowerPoint</a:t>
          </a:r>
          <a:endParaRPr lang="en-US" sz="2000" dirty="0">
            <a:solidFill>
              <a:schemeClr val="tx2"/>
            </a:solidFill>
            <a:latin typeface="+mn-lt"/>
          </a:endParaRPr>
        </a:p>
      </dgm:t>
    </dgm:pt>
    <dgm:pt modelId="{0AEACF8D-066E-420D-ACB5-8DB8DF227E89}" type="parTrans" cxnId="{C956ADA3-FAAA-4DDE-86E3-A7C19D060BC6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99AA514C-FD6A-493D-894C-56F1294DBC3F}" type="sibTrans" cxnId="{C956ADA3-FAAA-4DDE-86E3-A7C19D060BC6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7ECF0A84-CF0F-4B18-B0A8-AF2E8DF26ACF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400" b="1" dirty="0" smtClean="0">
              <a:solidFill>
                <a:schemeClr val="tx2"/>
              </a:solidFill>
              <a:latin typeface="+mn-lt"/>
              <a:ea typeface="ＭＳ Ｐゴシック" charset="-128"/>
            </a:rPr>
            <a:t>Interpersonal communication media</a:t>
          </a:r>
          <a:endParaRPr lang="en-US" sz="2400" dirty="0">
            <a:solidFill>
              <a:schemeClr val="tx2"/>
            </a:solidFill>
            <a:latin typeface="+mn-lt"/>
          </a:endParaRPr>
        </a:p>
      </dgm:t>
    </dgm:pt>
    <dgm:pt modelId="{7FC4BD9E-BA5B-427A-8065-7B8BAAC5FBD6}" type="parTrans" cxnId="{A167DC56-2394-4534-9909-17AA0E20F442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C1715F83-01C0-4CB4-A70D-6CF0E4F5A220}" type="sibTrans" cxnId="{A167DC56-2394-4534-9909-17AA0E20F442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C3B15468-3683-40BC-9166-E568EA4775F7}">
      <dgm:prSet phldrT="[Text]"/>
      <dgm:spPr>
        <a:solidFill>
          <a:srgbClr val="92D050"/>
        </a:solidFill>
      </dgm:spPr>
      <dgm:t>
        <a:bodyPr/>
        <a:lstStyle/>
        <a:p>
          <a:endParaRPr lang="en-US" sz="1400" dirty="0">
            <a:solidFill>
              <a:schemeClr val="tx2"/>
            </a:solidFill>
            <a:latin typeface="Century Schoolbook" pitchFamily="18" charset="0"/>
          </a:endParaRPr>
        </a:p>
      </dgm:t>
    </dgm:pt>
    <dgm:pt modelId="{8E662B84-07B1-4D93-BEED-4AAD728C6896}" type="parTrans" cxnId="{4E2C790A-34B2-4B66-8FE2-EA84555F911C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9DFC6DF4-F2BB-4FC0-AAEA-64A6A975BA76}" type="sibTrans" cxnId="{4E2C790A-34B2-4B66-8FE2-EA84555F911C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CAF58773-6F59-4F2D-B1D0-70EAEEBC4DD4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000" dirty="0" smtClean="0">
              <a:solidFill>
                <a:schemeClr val="tx2"/>
              </a:solidFill>
              <a:latin typeface="+mn-lt"/>
              <a:ea typeface="ＭＳ Ｐゴシック" charset="-128"/>
            </a:rPr>
            <a:t>meetings, briefings, speeches and discussion groups</a:t>
          </a:r>
          <a:endParaRPr lang="en-US" sz="2000" dirty="0">
            <a:solidFill>
              <a:schemeClr val="tx2"/>
            </a:solidFill>
            <a:latin typeface="+mn-lt"/>
          </a:endParaRPr>
        </a:p>
      </dgm:t>
    </dgm:pt>
    <dgm:pt modelId="{D820C12E-B70B-4823-9772-748CF8030314}" type="sibTrans" cxnId="{A12E40A0-1494-45F1-AF70-C4BFC9E222A2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81829453-9F71-415E-A23D-81DE0E52129D}" type="parTrans" cxnId="{A12E40A0-1494-45F1-AF70-C4BFC9E222A2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FA581DBB-B507-4DFF-A20A-301103A2F380}" type="pres">
      <dgm:prSet presAssocID="{7E21D81F-0812-47EA-AB59-A623BCE7EB6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BECD43-CA26-4233-8F06-DBBF990E77C9}" type="pres">
      <dgm:prSet presAssocID="{F487324B-C139-42DA-8D18-86F203F6A9A7}" presName="comp" presStyleCnt="0"/>
      <dgm:spPr/>
    </dgm:pt>
    <dgm:pt modelId="{88160C22-05A4-4AA3-A71E-662F02DFF9A0}" type="pres">
      <dgm:prSet presAssocID="{F487324B-C139-42DA-8D18-86F203F6A9A7}" presName="box" presStyleLbl="node1" presStyleIdx="0" presStyleCnt="4" custLinFactY="-161355" custLinFactNeighborX="1181" custLinFactNeighborY="-200000"/>
      <dgm:spPr/>
      <dgm:t>
        <a:bodyPr/>
        <a:lstStyle/>
        <a:p>
          <a:endParaRPr lang="en-US"/>
        </a:p>
      </dgm:t>
    </dgm:pt>
    <dgm:pt modelId="{C3D8D9CA-6D40-4309-8C03-4E222B711B31}" type="pres">
      <dgm:prSet presAssocID="{F487324B-C139-42DA-8D18-86F203F6A9A7}" presName="img" presStyleLbl="fgImgPlace1" presStyleIdx="0" presStyleCnt="4" custScaleX="82744" custScaleY="1079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extLst/>
    </dgm:pt>
    <dgm:pt modelId="{817AAB32-832A-4929-AB12-5EF1CFC93385}" type="pres">
      <dgm:prSet presAssocID="{F487324B-C139-42DA-8D18-86F203F6A9A7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8B5DF1-6C9B-42B5-86EC-E272BF346879}" type="pres">
      <dgm:prSet presAssocID="{849DC615-75E6-4EF8-9084-4BBBF1D62580}" presName="spacer" presStyleCnt="0"/>
      <dgm:spPr/>
    </dgm:pt>
    <dgm:pt modelId="{6DFD8013-32D9-44FC-98B2-2864E318A577}" type="pres">
      <dgm:prSet presAssocID="{34AF08B4-ACB3-4DD5-B801-1399FE9237DD}" presName="comp" presStyleCnt="0"/>
      <dgm:spPr/>
    </dgm:pt>
    <dgm:pt modelId="{C3727704-705F-4DCC-A54B-EC041181C5E0}" type="pres">
      <dgm:prSet presAssocID="{34AF08B4-ACB3-4DD5-B801-1399FE9237DD}" presName="box" presStyleLbl="node1" presStyleIdx="1" presStyleCnt="4" custLinFactNeighborX="1031" custLinFactNeighborY="-832"/>
      <dgm:spPr/>
      <dgm:t>
        <a:bodyPr/>
        <a:lstStyle/>
        <a:p>
          <a:endParaRPr lang="en-US"/>
        </a:p>
      </dgm:t>
    </dgm:pt>
    <dgm:pt modelId="{FDBB85F8-12BF-449B-82DB-2D52313DCE36}" type="pres">
      <dgm:prSet presAssocID="{34AF08B4-ACB3-4DD5-B801-1399FE9237DD}" presName="img" presStyleLbl="fgImgPlace1" presStyleIdx="1" presStyleCnt="4" custScaleX="82744" custScaleY="10975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extLst/>
    </dgm:pt>
    <dgm:pt modelId="{2613D116-2B2A-4938-976C-C1D6DBCA05B5}" type="pres">
      <dgm:prSet presAssocID="{34AF08B4-ACB3-4DD5-B801-1399FE9237DD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F38E19-A150-4313-8D95-3C4BBC3A1347}" type="pres">
      <dgm:prSet presAssocID="{8B965AAF-AC4E-40AB-985E-7DF6B360AA11}" presName="spacer" presStyleCnt="0"/>
      <dgm:spPr/>
    </dgm:pt>
    <dgm:pt modelId="{6A3C6AC5-51F3-47B3-A583-ACED5BCC33C1}" type="pres">
      <dgm:prSet presAssocID="{437006FA-750D-40FD-92EA-ECC2CB83DEF5}" presName="comp" presStyleCnt="0"/>
      <dgm:spPr/>
    </dgm:pt>
    <dgm:pt modelId="{9203FF13-1C39-408F-992E-DD5AD03391FC}" type="pres">
      <dgm:prSet presAssocID="{437006FA-750D-40FD-92EA-ECC2CB83DEF5}" presName="box" presStyleLbl="node1" presStyleIdx="2" presStyleCnt="4"/>
      <dgm:spPr/>
      <dgm:t>
        <a:bodyPr/>
        <a:lstStyle/>
        <a:p>
          <a:endParaRPr lang="en-US"/>
        </a:p>
      </dgm:t>
    </dgm:pt>
    <dgm:pt modelId="{5FC1C649-97F1-4F42-BBA2-E1D848C3DD32}" type="pres">
      <dgm:prSet presAssocID="{437006FA-750D-40FD-92EA-ECC2CB83DEF5}" presName="img" presStyleLbl="fgImgPlace1" presStyleIdx="2" presStyleCnt="4" custScaleX="82744" custScaleY="11157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889C2B4-3479-40AC-B496-ED44609FC817}" type="pres">
      <dgm:prSet presAssocID="{437006FA-750D-40FD-92EA-ECC2CB83DEF5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24F963-434C-4A6D-A61E-965B054A35F6}" type="pres">
      <dgm:prSet presAssocID="{855ACCC6-FFD2-438D-A7C7-F36D47D52015}" presName="spacer" presStyleCnt="0"/>
      <dgm:spPr/>
    </dgm:pt>
    <dgm:pt modelId="{1D8EB54D-7AA1-4C58-96F1-A88D0752252D}" type="pres">
      <dgm:prSet presAssocID="{7ECF0A84-CF0F-4B18-B0A8-AF2E8DF26ACF}" presName="comp" presStyleCnt="0"/>
      <dgm:spPr/>
    </dgm:pt>
    <dgm:pt modelId="{E5DBA6D2-0BE9-4E0E-A9CA-2B0479B0546D}" type="pres">
      <dgm:prSet presAssocID="{7ECF0A84-CF0F-4B18-B0A8-AF2E8DF26ACF}" presName="box" presStyleLbl="node1" presStyleIdx="3" presStyleCnt="4"/>
      <dgm:spPr/>
      <dgm:t>
        <a:bodyPr/>
        <a:lstStyle/>
        <a:p>
          <a:endParaRPr lang="en-US"/>
        </a:p>
      </dgm:t>
    </dgm:pt>
    <dgm:pt modelId="{606A1621-F476-4C9E-9EA7-8D3E27C0681F}" type="pres">
      <dgm:prSet presAssocID="{7ECF0A84-CF0F-4B18-B0A8-AF2E8DF26ACF}" presName="img" presStyleLbl="fgImgPlace1" presStyleIdx="3" presStyleCnt="4" custScaleX="85795" custScaleY="10855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extLst/>
    </dgm:pt>
    <dgm:pt modelId="{04B3AC65-5568-4A61-BFC8-DD0A2B749536}" type="pres">
      <dgm:prSet presAssocID="{7ECF0A84-CF0F-4B18-B0A8-AF2E8DF26ACF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2C790A-34B2-4B66-8FE2-EA84555F911C}" srcId="{7ECF0A84-CF0F-4B18-B0A8-AF2E8DF26ACF}" destId="{C3B15468-3683-40BC-9166-E568EA4775F7}" srcOrd="1" destOrd="0" parTransId="{8E662B84-07B1-4D93-BEED-4AAD728C6896}" sibTransId="{9DFC6DF4-F2BB-4FC0-AAEA-64A6A975BA76}"/>
    <dgm:cxn modelId="{C854A05D-5D11-458E-B2D9-6719DE3A4899}" type="presOf" srcId="{DD7F986F-49AF-41DA-8E4C-8094CBBB5A9C}" destId="{E889C2B4-3479-40AC-B496-ED44609FC817}" srcOrd="1" destOrd="1" presId="urn:microsoft.com/office/officeart/2005/8/layout/vList4#1"/>
    <dgm:cxn modelId="{10919697-DC84-4995-B08E-2509FD413DC6}" type="presOf" srcId="{C3B15468-3683-40BC-9166-E568EA4775F7}" destId="{04B3AC65-5568-4A61-BFC8-DD0A2B749536}" srcOrd="1" destOrd="2" presId="urn:microsoft.com/office/officeart/2005/8/layout/vList4#1"/>
    <dgm:cxn modelId="{CAB34B5A-8BC1-4767-B6F4-886012F7E81A}" srcId="{7E21D81F-0812-47EA-AB59-A623BCE7EB62}" destId="{437006FA-750D-40FD-92EA-ECC2CB83DEF5}" srcOrd="2" destOrd="0" parTransId="{1C8645C7-C89E-4027-BDA3-B909B37E578E}" sibTransId="{855ACCC6-FFD2-438D-A7C7-F36D47D52015}"/>
    <dgm:cxn modelId="{A167DC56-2394-4534-9909-17AA0E20F442}" srcId="{7E21D81F-0812-47EA-AB59-A623BCE7EB62}" destId="{7ECF0A84-CF0F-4B18-B0A8-AF2E8DF26ACF}" srcOrd="3" destOrd="0" parTransId="{7FC4BD9E-BA5B-427A-8065-7B8BAAC5FBD6}" sibTransId="{C1715F83-01C0-4CB4-A70D-6CF0E4F5A220}"/>
    <dgm:cxn modelId="{A29D1CAE-2662-448D-BB6D-E8390CA4FBD3}" type="presOf" srcId="{EBEE8043-7EF9-4B5C-942A-E35C57543948}" destId="{88160C22-05A4-4AA3-A71E-662F02DFF9A0}" srcOrd="0" destOrd="1" presId="urn:microsoft.com/office/officeart/2005/8/layout/vList4#1"/>
    <dgm:cxn modelId="{AA1E2C2C-0E40-43FB-8756-9D5AE6189D4F}" type="presOf" srcId="{7ECF0A84-CF0F-4B18-B0A8-AF2E8DF26ACF}" destId="{04B3AC65-5568-4A61-BFC8-DD0A2B749536}" srcOrd="1" destOrd="0" presId="urn:microsoft.com/office/officeart/2005/8/layout/vList4#1"/>
    <dgm:cxn modelId="{00FFCE40-988C-4E3F-AE2A-3A388D3211B7}" type="presOf" srcId="{7E21D81F-0812-47EA-AB59-A623BCE7EB62}" destId="{FA581DBB-B507-4DFF-A20A-301103A2F380}" srcOrd="0" destOrd="0" presId="urn:microsoft.com/office/officeart/2005/8/layout/vList4#1"/>
    <dgm:cxn modelId="{B91D092D-A92B-411C-92FA-43373D4AAD4B}" type="presOf" srcId="{CAF58773-6F59-4F2D-B1D0-70EAEEBC4DD4}" destId="{E5DBA6D2-0BE9-4E0E-A9CA-2B0479B0546D}" srcOrd="0" destOrd="1" presId="urn:microsoft.com/office/officeart/2005/8/layout/vList4#1"/>
    <dgm:cxn modelId="{C56CA9B8-9FE0-4079-A466-B3302FC3B52D}" type="presOf" srcId="{AD2B09FF-DE6F-4DCD-BC06-8C8FDCE6EEBB}" destId="{2613D116-2B2A-4938-976C-C1D6DBCA05B5}" srcOrd="1" destOrd="1" presId="urn:microsoft.com/office/officeart/2005/8/layout/vList4#1"/>
    <dgm:cxn modelId="{523AFB47-6E7E-4A5C-B35B-7729950B7140}" type="presOf" srcId="{F487324B-C139-42DA-8D18-86F203F6A9A7}" destId="{817AAB32-832A-4929-AB12-5EF1CFC93385}" srcOrd="1" destOrd="0" presId="urn:microsoft.com/office/officeart/2005/8/layout/vList4#1"/>
    <dgm:cxn modelId="{FAAF5F15-4F76-46DF-8DC8-3BADEAAD8FDE}" type="presOf" srcId="{EBEE8043-7EF9-4B5C-942A-E35C57543948}" destId="{817AAB32-832A-4929-AB12-5EF1CFC93385}" srcOrd="1" destOrd="1" presId="urn:microsoft.com/office/officeart/2005/8/layout/vList4#1"/>
    <dgm:cxn modelId="{A12E40A0-1494-45F1-AF70-C4BFC9E222A2}" srcId="{7ECF0A84-CF0F-4B18-B0A8-AF2E8DF26ACF}" destId="{CAF58773-6F59-4F2D-B1D0-70EAEEBC4DD4}" srcOrd="0" destOrd="0" parTransId="{81829453-9F71-415E-A23D-81DE0E52129D}" sibTransId="{D820C12E-B70B-4823-9772-748CF8030314}"/>
    <dgm:cxn modelId="{887AE18E-0DF3-438A-AAF4-DCCEE689DAB1}" type="presOf" srcId="{AD2B09FF-DE6F-4DCD-BC06-8C8FDCE6EEBB}" destId="{C3727704-705F-4DCC-A54B-EC041181C5E0}" srcOrd="0" destOrd="1" presId="urn:microsoft.com/office/officeart/2005/8/layout/vList4#1"/>
    <dgm:cxn modelId="{93F10865-89FA-49E9-AA73-54A0FCEB93FD}" type="presOf" srcId="{437006FA-750D-40FD-92EA-ECC2CB83DEF5}" destId="{9203FF13-1C39-408F-992E-DD5AD03391FC}" srcOrd="0" destOrd="0" presId="urn:microsoft.com/office/officeart/2005/8/layout/vList4#1"/>
    <dgm:cxn modelId="{C43913B6-358B-4B5F-870B-8AB992F1FED3}" srcId="{F487324B-C139-42DA-8D18-86F203F6A9A7}" destId="{EBEE8043-7EF9-4B5C-942A-E35C57543948}" srcOrd="0" destOrd="0" parTransId="{14DA1D97-8C7E-4C91-B768-C328EF24E19F}" sibTransId="{32DB57A4-F23E-499D-8C41-31B50483026B}"/>
    <dgm:cxn modelId="{9D6A3B56-86D7-4314-976B-BC6CBEB0A885}" type="presOf" srcId="{34AF08B4-ACB3-4DD5-B801-1399FE9237DD}" destId="{C3727704-705F-4DCC-A54B-EC041181C5E0}" srcOrd="0" destOrd="0" presId="urn:microsoft.com/office/officeart/2005/8/layout/vList4#1"/>
    <dgm:cxn modelId="{8465F8AA-8019-415D-93BC-4EA27007CF1A}" type="presOf" srcId="{CAF58773-6F59-4F2D-B1D0-70EAEEBC4DD4}" destId="{04B3AC65-5568-4A61-BFC8-DD0A2B749536}" srcOrd="1" destOrd="1" presId="urn:microsoft.com/office/officeart/2005/8/layout/vList4#1"/>
    <dgm:cxn modelId="{6B0E7F82-A4B4-4A2D-9407-2F718E9B966D}" srcId="{7E21D81F-0812-47EA-AB59-A623BCE7EB62}" destId="{F487324B-C139-42DA-8D18-86F203F6A9A7}" srcOrd="0" destOrd="0" parTransId="{30E982BB-35CB-46D4-97AD-4519AABE7FD7}" sibTransId="{849DC615-75E6-4EF8-9084-4BBBF1D62580}"/>
    <dgm:cxn modelId="{C7D7DBB2-1C6D-4948-B599-27A1CFF73A94}" type="presOf" srcId="{DD7F986F-49AF-41DA-8E4C-8094CBBB5A9C}" destId="{9203FF13-1C39-408F-992E-DD5AD03391FC}" srcOrd="0" destOrd="1" presId="urn:microsoft.com/office/officeart/2005/8/layout/vList4#1"/>
    <dgm:cxn modelId="{A8931B02-1384-4DCE-AC38-CE60F8D32A43}" type="presOf" srcId="{7ECF0A84-CF0F-4B18-B0A8-AF2E8DF26ACF}" destId="{E5DBA6D2-0BE9-4E0E-A9CA-2B0479B0546D}" srcOrd="0" destOrd="0" presId="urn:microsoft.com/office/officeart/2005/8/layout/vList4#1"/>
    <dgm:cxn modelId="{995C0046-15AF-4C6D-953E-32590C395C06}" type="presOf" srcId="{437006FA-750D-40FD-92EA-ECC2CB83DEF5}" destId="{E889C2B4-3479-40AC-B496-ED44609FC817}" srcOrd="1" destOrd="0" presId="urn:microsoft.com/office/officeart/2005/8/layout/vList4#1"/>
    <dgm:cxn modelId="{B0F0832C-01B7-45F1-8B26-18970C9C19B2}" type="presOf" srcId="{F487324B-C139-42DA-8D18-86F203F6A9A7}" destId="{88160C22-05A4-4AA3-A71E-662F02DFF9A0}" srcOrd="0" destOrd="0" presId="urn:microsoft.com/office/officeart/2005/8/layout/vList4#1"/>
    <dgm:cxn modelId="{2651433C-2BAB-4144-B969-3138A5D97BC4}" type="presOf" srcId="{34AF08B4-ACB3-4DD5-B801-1399FE9237DD}" destId="{2613D116-2B2A-4938-976C-C1D6DBCA05B5}" srcOrd="1" destOrd="0" presId="urn:microsoft.com/office/officeart/2005/8/layout/vList4#1"/>
    <dgm:cxn modelId="{5ABDC3EA-B7E9-4524-B1E2-64F45241C01A}" srcId="{34AF08B4-ACB3-4DD5-B801-1399FE9237DD}" destId="{AD2B09FF-DE6F-4DCD-BC06-8C8FDCE6EEBB}" srcOrd="0" destOrd="0" parTransId="{F93D04CD-D817-4B4A-9769-61D220E78B54}" sibTransId="{C95A6386-1B2F-415A-B7A9-DD99FFD07CD2}"/>
    <dgm:cxn modelId="{C956ADA3-FAAA-4DDE-86E3-A7C19D060BC6}" srcId="{437006FA-750D-40FD-92EA-ECC2CB83DEF5}" destId="{DD7F986F-49AF-41DA-8E4C-8094CBBB5A9C}" srcOrd="0" destOrd="0" parTransId="{0AEACF8D-066E-420D-ACB5-8DB8DF227E89}" sibTransId="{99AA514C-FD6A-493D-894C-56F1294DBC3F}"/>
    <dgm:cxn modelId="{A19000EB-8C21-4C98-B007-66A00DABAF9E}" type="presOf" srcId="{C3B15468-3683-40BC-9166-E568EA4775F7}" destId="{E5DBA6D2-0BE9-4E0E-A9CA-2B0479B0546D}" srcOrd="0" destOrd="2" presId="urn:microsoft.com/office/officeart/2005/8/layout/vList4#1"/>
    <dgm:cxn modelId="{98DEDD26-1F7B-421C-8D58-42797ACB8A2E}" srcId="{7E21D81F-0812-47EA-AB59-A623BCE7EB62}" destId="{34AF08B4-ACB3-4DD5-B801-1399FE9237DD}" srcOrd="1" destOrd="0" parTransId="{4F0797ED-4719-48CB-A4AC-539FCD719927}" sibTransId="{8B965AAF-AC4E-40AB-985E-7DF6B360AA11}"/>
    <dgm:cxn modelId="{97FB3749-565A-4D6E-9147-FE5546AE808E}" type="presParOf" srcId="{FA581DBB-B507-4DFF-A20A-301103A2F380}" destId="{58BECD43-CA26-4233-8F06-DBBF990E77C9}" srcOrd="0" destOrd="0" presId="urn:microsoft.com/office/officeart/2005/8/layout/vList4#1"/>
    <dgm:cxn modelId="{223409ED-3986-4382-A51E-EC593BF62CF4}" type="presParOf" srcId="{58BECD43-CA26-4233-8F06-DBBF990E77C9}" destId="{88160C22-05A4-4AA3-A71E-662F02DFF9A0}" srcOrd="0" destOrd="0" presId="urn:microsoft.com/office/officeart/2005/8/layout/vList4#1"/>
    <dgm:cxn modelId="{F1357F7C-EC72-4344-8A87-BD2537D91BC3}" type="presParOf" srcId="{58BECD43-CA26-4233-8F06-DBBF990E77C9}" destId="{C3D8D9CA-6D40-4309-8C03-4E222B711B31}" srcOrd="1" destOrd="0" presId="urn:microsoft.com/office/officeart/2005/8/layout/vList4#1"/>
    <dgm:cxn modelId="{9A772B78-2D02-45C8-B159-6E1CB077E9DA}" type="presParOf" srcId="{58BECD43-CA26-4233-8F06-DBBF990E77C9}" destId="{817AAB32-832A-4929-AB12-5EF1CFC93385}" srcOrd="2" destOrd="0" presId="urn:microsoft.com/office/officeart/2005/8/layout/vList4#1"/>
    <dgm:cxn modelId="{A7DCA253-8354-4C20-86EE-1B42F1412C0C}" type="presParOf" srcId="{FA581DBB-B507-4DFF-A20A-301103A2F380}" destId="{FD8B5DF1-6C9B-42B5-86EC-E272BF346879}" srcOrd="1" destOrd="0" presId="urn:microsoft.com/office/officeart/2005/8/layout/vList4#1"/>
    <dgm:cxn modelId="{49E9D899-98F1-4575-AF14-953A5159143B}" type="presParOf" srcId="{FA581DBB-B507-4DFF-A20A-301103A2F380}" destId="{6DFD8013-32D9-44FC-98B2-2864E318A577}" srcOrd="2" destOrd="0" presId="urn:microsoft.com/office/officeart/2005/8/layout/vList4#1"/>
    <dgm:cxn modelId="{10976F56-851B-4BAE-A66F-3CDE7FBF5AE6}" type="presParOf" srcId="{6DFD8013-32D9-44FC-98B2-2864E318A577}" destId="{C3727704-705F-4DCC-A54B-EC041181C5E0}" srcOrd="0" destOrd="0" presId="urn:microsoft.com/office/officeart/2005/8/layout/vList4#1"/>
    <dgm:cxn modelId="{5E2CE79B-F237-44D2-9500-A3B02BADDDBF}" type="presParOf" srcId="{6DFD8013-32D9-44FC-98B2-2864E318A577}" destId="{FDBB85F8-12BF-449B-82DB-2D52313DCE36}" srcOrd="1" destOrd="0" presId="urn:microsoft.com/office/officeart/2005/8/layout/vList4#1"/>
    <dgm:cxn modelId="{318A9DDF-3BAD-4C01-82F5-273FD0153570}" type="presParOf" srcId="{6DFD8013-32D9-44FC-98B2-2864E318A577}" destId="{2613D116-2B2A-4938-976C-C1D6DBCA05B5}" srcOrd="2" destOrd="0" presId="urn:microsoft.com/office/officeart/2005/8/layout/vList4#1"/>
    <dgm:cxn modelId="{91AB72FD-BAD8-4DE8-AE2A-1799FD2C62D3}" type="presParOf" srcId="{FA581DBB-B507-4DFF-A20A-301103A2F380}" destId="{7EF38E19-A150-4313-8D95-3C4BBC3A1347}" srcOrd="3" destOrd="0" presId="urn:microsoft.com/office/officeart/2005/8/layout/vList4#1"/>
    <dgm:cxn modelId="{AF70E1B6-FD17-486E-8F55-A48BE13A427F}" type="presParOf" srcId="{FA581DBB-B507-4DFF-A20A-301103A2F380}" destId="{6A3C6AC5-51F3-47B3-A583-ACED5BCC33C1}" srcOrd="4" destOrd="0" presId="urn:microsoft.com/office/officeart/2005/8/layout/vList4#1"/>
    <dgm:cxn modelId="{0EF9FDDF-9217-4077-B2F6-38E7E49E9A73}" type="presParOf" srcId="{6A3C6AC5-51F3-47B3-A583-ACED5BCC33C1}" destId="{9203FF13-1C39-408F-992E-DD5AD03391FC}" srcOrd="0" destOrd="0" presId="urn:microsoft.com/office/officeart/2005/8/layout/vList4#1"/>
    <dgm:cxn modelId="{0467ED77-75F8-493B-A7F8-C655331078A2}" type="presParOf" srcId="{6A3C6AC5-51F3-47B3-A583-ACED5BCC33C1}" destId="{5FC1C649-97F1-4F42-BBA2-E1D848C3DD32}" srcOrd="1" destOrd="0" presId="urn:microsoft.com/office/officeart/2005/8/layout/vList4#1"/>
    <dgm:cxn modelId="{23BA16B8-C783-4C15-A96A-F84AFBED54A5}" type="presParOf" srcId="{6A3C6AC5-51F3-47B3-A583-ACED5BCC33C1}" destId="{E889C2B4-3479-40AC-B496-ED44609FC817}" srcOrd="2" destOrd="0" presId="urn:microsoft.com/office/officeart/2005/8/layout/vList4#1"/>
    <dgm:cxn modelId="{D702A0DF-82EE-4BB6-95B4-806E830B2D0F}" type="presParOf" srcId="{FA581DBB-B507-4DFF-A20A-301103A2F380}" destId="{8B24F963-434C-4A6D-A61E-965B054A35F6}" srcOrd="5" destOrd="0" presId="urn:microsoft.com/office/officeart/2005/8/layout/vList4#1"/>
    <dgm:cxn modelId="{5D93A505-BD23-48F3-9389-CD836F73D3D0}" type="presParOf" srcId="{FA581DBB-B507-4DFF-A20A-301103A2F380}" destId="{1D8EB54D-7AA1-4C58-96F1-A88D0752252D}" srcOrd="6" destOrd="0" presId="urn:microsoft.com/office/officeart/2005/8/layout/vList4#1"/>
    <dgm:cxn modelId="{4534B4C8-C8F1-4F8B-BF94-A225C888283E}" type="presParOf" srcId="{1D8EB54D-7AA1-4C58-96F1-A88D0752252D}" destId="{E5DBA6D2-0BE9-4E0E-A9CA-2B0479B0546D}" srcOrd="0" destOrd="0" presId="urn:microsoft.com/office/officeart/2005/8/layout/vList4#1"/>
    <dgm:cxn modelId="{CAEC4670-3194-423E-ABC7-C391F15552B8}" type="presParOf" srcId="{1D8EB54D-7AA1-4C58-96F1-A88D0752252D}" destId="{606A1621-F476-4C9E-9EA7-8D3E27C0681F}" srcOrd="1" destOrd="0" presId="urn:microsoft.com/office/officeart/2005/8/layout/vList4#1"/>
    <dgm:cxn modelId="{B03C360E-335C-4608-95E1-01FCE2C2E5D7}" type="presParOf" srcId="{1D8EB54D-7AA1-4C58-96F1-A88D0752252D}" destId="{04B3AC65-5568-4A61-BFC8-DD0A2B749536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21D81F-0812-47EA-AB59-A623BCE7EB62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87324B-C139-42DA-8D18-86F203F6A9A7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600" b="1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The press</a:t>
          </a:r>
          <a:endParaRPr lang="en-US" sz="2600" dirty="0">
            <a:solidFill>
              <a:schemeClr val="tx2"/>
            </a:solidFill>
            <a:latin typeface="Tw Cen MT" pitchFamily="34" charset="0"/>
          </a:endParaRPr>
        </a:p>
      </dgm:t>
    </dgm:pt>
    <dgm:pt modelId="{30E982BB-35CB-46D4-97AD-4519AABE7FD7}" type="parTrans" cxnId="{6B0E7F82-A4B4-4A2D-9407-2F718E9B966D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849DC615-75E6-4EF8-9084-4BBBF1D62580}" type="sibTrans" cxnId="{6B0E7F82-A4B4-4A2D-9407-2F718E9B966D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EBEE8043-7EF9-4B5C-942A-E35C57543948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000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printed media such as newspapers and magazines</a:t>
          </a:r>
          <a:endParaRPr lang="en-US" sz="2000" dirty="0">
            <a:solidFill>
              <a:schemeClr val="tx2"/>
            </a:solidFill>
            <a:latin typeface="Tw Cen MT" pitchFamily="34" charset="0"/>
          </a:endParaRPr>
        </a:p>
      </dgm:t>
    </dgm:pt>
    <dgm:pt modelId="{14DA1D97-8C7E-4C91-B768-C328EF24E19F}" type="parTrans" cxnId="{C43913B6-358B-4B5F-870B-8AB992F1FED3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32DB57A4-F23E-499D-8C41-31B50483026B}" type="sibTrans" cxnId="{C43913B6-358B-4B5F-870B-8AB992F1FED3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34AF08B4-ACB3-4DD5-B801-1399FE9237DD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600" b="1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Broadcast media</a:t>
          </a:r>
          <a:endParaRPr lang="en-US" sz="2600" dirty="0">
            <a:solidFill>
              <a:schemeClr val="tx2"/>
            </a:solidFill>
            <a:latin typeface="Tw Cen MT" pitchFamily="34" charset="0"/>
          </a:endParaRPr>
        </a:p>
      </dgm:t>
    </dgm:pt>
    <dgm:pt modelId="{4F0797ED-4719-48CB-A4AC-539FCD719927}" type="parTrans" cxnId="{98DEDD26-1F7B-421C-8D58-42797ACB8A2E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8B965AAF-AC4E-40AB-985E-7DF6B360AA11}" type="sibTrans" cxnId="{98DEDD26-1F7B-421C-8D58-42797ACB8A2E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AD2B09FF-DE6F-4DCD-BC06-8C8FDCE6EEBB}">
      <dgm:prSet phldrT="[Text]" custT="1"/>
      <dgm:spPr>
        <a:solidFill>
          <a:srgbClr val="92D050"/>
        </a:solidFill>
      </dgm:spPr>
      <dgm:t>
        <a:bodyPr/>
        <a:lstStyle/>
        <a:p>
          <a:r>
            <a:rPr lang="en-ZA" sz="2000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television and radio</a:t>
          </a:r>
          <a:endParaRPr lang="en-US" sz="2000" dirty="0">
            <a:solidFill>
              <a:schemeClr val="tx2"/>
            </a:solidFill>
            <a:latin typeface="Tw Cen MT" pitchFamily="34" charset="0"/>
          </a:endParaRPr>
        </a:p>
      </dgm:t>
    </dgm:pt>
    <dgm:pt modelId="{F93D04CD-D817-4B4A-9769-61D220E78B54}" type="parTrans" cxnId="{5ABDC3EA-B7E9-4524-B1E2-64F45241C01A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C95A6386-1B2F-415A-B7A9-DD99FFD07CD2}" type="sibTrans" cxnId="{5ABDC3EA-B7E9-4524-B1E2-64F45241C01A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437006FA-750D-40FD-92EA-ECC2CB83DEF5}">
      <dgm:prSet phldrT="[Text]"/>
      <dgm:spPr>
        <a:solidFill>
          <a:srgbClr val="92D050"/>
        </a:solidFill>
      </dgm:spPr>
      <dgm:t>
        <a:bodyPr/>
        <a:lstStyle/>
        <a:p>
          <a:r>
            <a:rPr lang="en-ZA" b="1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Public and trade exhibitions</a:t>
          </a:r>
          <a:endParaRPr lang="en-US" dirty="0">
            <a:solidFill>
              <a:schemeClr val="tx2"/>
            </a:solidFill>
            <a:latin typeface="Tw Cen MT" pitchFamily="34" charset="0"/>
          </a:endParaRPr>
        </a:p>
      </dgm:t>
    </dgm:pt>
    <dgm:pt modelId="{1C8645C7-C89E-4027-BDA3-B909B37E578E}" type="parTrans" cxnId="{CAB34B5A-8BC1-4767-B6F4-886012F7E81A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855ACCC6-FFD2-438D-A7C7-F36D47D52015}" type="sibTrans" cxnId="{CAB34B5A-8BC1-4767-B6F4-886012F7E81A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DD7F986F-49AF-41DA-8E4C-8094CBBB5A9C}">
      <dgm:prSet phldrT="[Text]"/>
      <dgm:spPr>
        <a:solidFill>
          <a:srgbClr val="92D050"/>
        </a:solidFill>
      </dgm:spPr>
      <dgm:t>
        <a:bodyPr/>
        <a:lstStyle/>
        <a:p>
          <a:r>
            <a:rPr lang="en-ZA" dirty="0" smtClean="0">
              <a:solidFill>
                <a:schemeClr val="tx2"/>
              </a:solidFill>
              <a:latin typeface="Tw Cen MT" pitchFamily="34" charset="0"/>
              <a:ea typeface="ＭＳ Ｐゴシック" charset="-128"/>
            </a:rPr>
            <a:t>exhibitions, shows, displays and trade fairs</a:t>
          </a:r>
          <a:endParaRPr lang="en-US" dirty="0">
            <a:solidFill>
              <a:schemeClr val="tx2"/>
            </a:solidFill>
            <a:latin typeface="Tw Cen MT" pitchFamily="34" charset="0"/>
          </a:endParaRPr>
        </a:p>
      </dgm:t>
    </dgm:pt>
    <dgm:pt modelId="{0AEACF8D-066E-420D-ACB5-8DB8DF227E89}" type="parTrans" cxnId="{C956ADA3-FAAA-4DDE-86E3-A7C19D060BC6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99AA514C-FD6A-493D-894C-56F1294DBC3F}" type="sibTrans" cxnId="{C956ADA3-FAAA-4DDE-86E3-A7C19D060BC6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1D6261B5-9C12-480B-950A-25ACC8A57ACC}">
      <dgm:prSet phldrT="[Text]"/>
      <dgm:spPr>
        <a:solidFill>
          <a:srgbClr val="92D050"/>
        </a:solidFill>
      </dgm:spPr>
      <dgm:t>
        <a:bodyPr/>
        <a:lstStyle/>
        <a:p>
          <a:endParaRPr lang="en-US" dirty="0">
            <a:solidFill>
              <a:schemeClr val="tx2"/>
            </a:solidFill>
            <a:latin typeface="Tw Cen MT" pitchFamily="34" charset="0"/>
          </a:endParaRPr>
        </a:p>
      </dgm:t>
    </dgm:pt>
    <dgm:pt modelId="{0D2BBE61-04F0-4785-B4F5-F4ED56667AD4}" type="parTrans" cxnId="{5206EA1B-FE09-4602-8227-A5F4654676AC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3BA6045A-5B90-4C3E-9E2D-161710EF0316}" type="sibTrans" cxnId="{5206EA1B-FE09-4602-8227-A5F4654676AC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4602CADD-45BF-4966-9B43-FFA674CA929D}">
      <dgm:prSet phldrT="[Text]"/>
      <dgm:spPr>
        <a:solidFill>
          <a:srgbClr val="92D050"/>
        </a:solidFill>
      </dgm:spPr>
      <dgm:t>
        <a:bodyPr/>
        <a:lstStyle/>
        <a:p>
          <a:endParaRPr lang="en-US" sz="2000" dirty="0">
            <a:solidFill>
              <a:schemeClr val="tx2"/>
            </a:solidFill>
            <a:latin typeface="Tw Cen MT" pitchFamily="34" charset="0"/>
          </a:endParaRPr>
        </a:p>
      </dgm:t>
    </dgm:pt>
    <dgm:pt modelId="{428161EE-E124-4D23-9B24-DB5844A024D5}" type="parTrans" cxnId="{B6B414A1-36FC-4214-B9C7-29BC484691D6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960DB209-A47D-4F27-976C-71270E6B3F7C}" type="sibTrans" cxnId="{B6B414A1-36FC-4214-B9C7-29BC484691D6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B1806FF4-E662-490D-9386-20E2DE5611F3}">
      <dgm:prSet phldrT="[Text]"/>
      <dgm:spPr>
        <a:solidFill>
          <a:srgbClr val="92D050"/>
        </a:solidFill>
      </dgm:spPr>
      <dgm:t>
        <a:bodyPr/>
        <a:lstStyle/>
        <a:p>
          <a:endParaRPr lang="en-US" sz="1800" dirty="0">
            <a:solidFill>
              <a:schemeClr val="tx2"/>
            </a:solidFill>
            <a:latin typeface="Tw Cen MT" pitchFamily="34" charset="0"/>
          </a:endParaRPr>
        </a:p>
      </dgm:t>
    </dgm:pt>
    <dgm:pt modelId="{61470E4F-B90D-42ED-BD38-356598B07723}" type="parTrans" cxnId="{417C7F1B-B105-4774-95BC-EA3719D472E7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FC01418C-5561-4158-A0F7-20A9BD08164E}" type="sibTrans" cxnId="{417C7F1B-B105-4774-95BC-EA3719D472E7}">
      <dgm:prSet/>
      <dgm:spPr/>
      <dgm:t>
        <a:bodyPr/>
        <a:lstStyle/>
        <a:p>
          <a:endParaRPr lang="en-US">
            <a:solidFill>
              <a:schemeClr val="tx2"/>
            </a:solidFill>
            <a:latin typeface="Tw Cen MT" pitchFamily="34" charset="0"/>
          </a:endParaRPr>
        </a:p>
      </dgm:t>
    </dgm:pt>
    <dgm:pt modelId="{FA581DBB-B507-4DFF-A20A-301103A2F380}" type="pres">
      <dgm:prSet presAssocID="{7E21D81F-0812-47EA-AB59-A623BCE7EB6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BECD43-CA26-4233-8F06-DBBF990E77C9}" type="pres">
      <dgm:prSet presAssocID="{F487324B-C139-42DA-8D18-86F203F6A9A7}" presName="comp" presStyleCnt="0"/>
      <dgm:spPr/>
    </dgm:pt>
    <dgm:pt modelId="{88160C22-05A4-4AA3-A71E-662F02DFF9A0}" type="pres">
      <dgm:prSet presAssocID="{F487324B-C139-42DA-8D18-86F203F6A9A7}" presName="box" presStyleLbl="node1" presStyleIdx="0" presStyleCnt="3" custLinFactY="-161355" custLinFactNeighborX="1181" custLinFactNeighborY="-200000"/>
      <dgm:spPr/>
      <dgm:t>
        <a:bodyPr/>
        <a:lstStyle/>
        <a:p>
          <a:endParaRPr lang="en-US"/>
        </a:p>
      </dgm:t>
    </dgm:pt>
    <dgm:pt modelId="{C3D8D9CA-6D40-4309-8C03-4E222B711B31}" type="pres">
      <dgm:prSet presAssocID="{F487324B-C139-42DA-8D18-86F203F6A9A7}" presName="img" presStyleLbl="fgImgPlace1" presStyleIdx="0" presStyleCnt="3" custScaleX="96875" custScaleY="1079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extLst/>
    </dgm:pt>
    <dgm:pt modelId="{817AAB32-832A-4929-AB12-5EF1CFC93385}" type="pres">
      <dgm:prSet presAssocID="{F487324B-C139-42DA-8D18-86F203F6A9A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8B5DF1-6C9B-42B5-86EC-E272BF346879}" type="pres">
      <dgm:prSet presAssocID="{849DC615-75E6-4EF8-9084-4BBBF1D62580}" presName="spacer" presStyleCnt="0"/>
      <dgm:spPr/>
    </dgm:pt>
    <dgm:pt modelId="{6DFD8013-32D9-44FC-98B2-2864E318A577}" type="pres">
      <dgm:prSet presAssocID="{34AF08B4-ACB3-4DD5-B801-1399FE9237DD}" presName="comp" presStyleCnt="0"/>
      <dgm:spPr/>
    </dgm:pt>
    <dgm:pt modelId="{C3727704-705F-4DCC-A54B-EC041181C5E0}" type="pres">
      <dgm:prSet presAssocID="{34AF08B4-ACB3-4DD5-B801-1399FE9237DD}" presName="box" presStyleLbl="node1" presStyleIdx="1" presStyleCnt="3"/>
      <dgm:spPr/>
      <dgm:t>
        <a:bodyPr/>
        <a:lstStyle/>
        <a:p>
          <a:endParaRPr lang="en-US"/>
        </a:p>
      </dgm:t>
    </dgm:pt>
    <dgm:pt modelId="{FDBB85F8-12BF-449B-82DB-2D52313DCE36}" type="pres">
      <dgm:prSet presAssocID="{34AF08B4-ACB3-4DD5-B801-1399FE9237DD}" presName="img" presStyleLbl="fgImgPlace1" presStyleIdx="1" presStyleCnt="3" custScaleX="96875" custScaleY="10975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613D116-2B2A-4938-976C-C1D6DBCA05B5}" type="pres">
      <dgm:prSet presAssocID="{34AF08B4-ACB3-4DD5-B801-1399FE9237DD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F38E19-A150-4313-8D95-3C4BBC3A1347}" type="pres">
      <dgm:prSet presAssocID="{8B965AAF-AC4E-40AB-985E-7DF6B360AA11}" presName="spacer" presStyleCnt="0"/>
      <dgm:spPr/>
    </dgm:pt>
    <dgm:pt modelId="{6A3C6AC5-51F3-47B3-A583-ACED5BCC33C1}" type="pres">
      <dgm:prSet presAssocID="{437006FA-750D-40FD-92EA-ECC2CB83DEF5}" presName="comp" presStyleCnt="0"/>
      <dgm:spPr/>
    </dgm:pt>
    <dgm:pt modelId="{9203FF13-1C39-408F-992E-DD5AD03391FC}" type="pres">
      <dgm:prSet presAssocID="{437006FA-750D-40FD-92EA-ECC2CB83DEF5}" presName="box" presStyleLbl="node1" presStyleIdx="2" presStyleCnt="3"/>
      <dgm:spPr/>
      <dgm:t>
        <a:bodyPr/>
        <a:lstStyle/>
        <a:p>
          <a:endParaRPr lang="en-US"/>
        </a:p>
      </dgm:t>
    </dgm:pt>
    <dgm:pt modelId="{5FC1C649-97F1-4F42-BBA2-E1D848C3DD32}" type="pres">
      <dgm:prSet presAssocID="{437006FA-750D-40FD-92EA-ECC2CB83DEF5}" presName="img" presStyleLbl="fgImgPlace1" presStyleIdx="2" presStyleCnt="3" custScaleX="96875" custScaleY="11157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extLst/>
    </dgm:pt>
    <dgm:pt modelId="{E889C2B4-3479-40AC-B496-ED44609FC817}" type="pres">
      <dgm:prSet presAssocID="{437006FA-750D-40FD-92EA-ECC2CB83DEF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8B2691-F7F2-4FBC-9359-C47C88F939C2}" type="presOf" srcId="{4602CADD-45BF-4966-9B43-FFA674CA929D}" destId="{2613D116-2B2A-4938-976C-C1D6DBCA05B5}" srcOrd="1" destOrd="2" presId="urn:microsoft.com/office/officeart/2005/8/layout/vList4#2"/>
    <dgm:cxn modelId="{5206EA1B-FE09-4602-8227-A5F4654676AC}" srcId="{437006FA-750D-40FD-92EA-ECC2CB83DEF5}" destId="{1D6261B5-9C12-480B-950A-25ACC8A57ACC}" srcOrd="1" destOrd="0" parTransId="{0D2BBE61-04F0-4785-B4F5-F4ED56667AD4}" sibTransId="{3BA6045A-5B90-4C3E-9E2D-161710EF0316}"/>
    <dgm:cxn modelId="{83356203-A8B7-45A2-8AF3-A10A62F48ACD}" type="presOf" srcId="{1D6261B5-9C12-480B-950A-25ACC8A57ACC}" destId="{E889C2B4-3479-40AC-B496-ED44609FC817}" srcOrd="1" destOrd="2" presId="urn:microsoft.com/office/officeart/2005/8/layout/vList4#2"/>
    <dgm:cxn modelId="{57A4C5DF-DB59-4AF8-B9A6-E904277F86FC}" type="presOf" srcId="{1D6261B5-9C12-480B-950A-25ACC8A57ACC}" destId="{9203FF13-1C39-408F-992E-DD5AD03391FC}" srcOrd="0" destOrd="2" presId="urn:microsoft.com/office/officeart/2005/8/layout/vList4#2"/>
    <dgm:cxn modelId="{A8CE853D-C782-4F12-BC9E-74B89BE06777}" type="presOf" srcId="{DD7F986F-49AF-41DA-8E4C-8094CBBB5A9C}" destId="{E889C2B4-3479-40AC-B496-ED44609FC817}" srcOrd="1" destOrd="1" presId="urn:microsoft.com/office/officeart/2005/8/layout/vList4#2"/>
    <dgm:cxn modelId="{E6DF5F1B-17DF-497B-B30A-C128DFC9F8F5}" type="presOf" srcId="{437006FA-750D-40FD-92EA-ECC2CB83DEF5}" destId="{9203FF13-1C39-408F-992E-DD5AD03391FC}" srcOrd="0" destOrd="0" presId="urn:microsoft.com/office/officeart/2005/8/layout/vList4#2"/>
    <dgm:cxn modelId="{417C7F1B-B105-4774-95BC-EA3719D472E7}" srcId="{F487324B-C139-42DA-8D18-86F203F6A9A7}" destId="{B1806FF4-E662-490D-9386-20E2DE5611F3}" srcOrd="1" destOrd="0" parTransId="{61470E4F-B90D-42ED-BD38-356598B07723}" sibTransId="{FC01418C-5561-4158-A0F7-20A9BD08164E}"/>
    <dgm:cxn modelId="{C43913B6-358B-4B5F-870B-8AB992F1FED3}" srcId="{F487324B-C139-42DA-8D18-86F203F6A9A7}" destId="{EBEE8043-7EF9-4B5C-942A-E35C57543948}" srcOrd="0" destOrd="0" parTransId="{14DA1D97-8C7E-4C91-B768-C328EF24E19F}" sibTransId="{32DB57A4-F23E-499D-8C41-31B50483026B}"/>
    <dgm:cxn modelId="{5ABDC3EA-B7E9-4524-B1E2-64F45241C01A}" srcId="{34AF08B4-ACB3-4DD5-B801-1399FE9237DD}" destId="{AD2B09FF-DE6F-4DCD-BC06-8C8FDCE6EEBB}" srcOrd="0" destOrd="0" parTransId="{F93D04CD-D817-4B4A-9769-61D220E78B54}" sibTransId="{C95A6386-1B2F-415A-B7A9-DD99FFD07CD2}"/>
    <dgm:cxn modelId="{0519F3DD-DAEC-498B-883D-3B3C3E3E992C}" type="presOf" srcId="{EBEE8043-7EF9-4B5C-942A-E35C57543948}" destId="{88160C22-05A4-4AA3-A71E-662F02DFF9A0}" srcOrd="0" destOrd="1" presId="urn:microsoft.com/office/officeart/2005/8/layout/vList4#2"/>
    <dgm:cxn modelId="{792204F9-C084-4554-88CE-94C6C3C6E49B}" type="presOf" srcId="{AD2B09FF-DE6F-4DCD-BC06-8C8FDCE6EEBB}" destId="{C3727704-705F-4DCC-A54B-EC041181C5E0}" srcOrd="0" destOrd="1" presId="urn:microsoft.com/office/officeart/2005/8/layout/vList4#2"/>
    <dgm:cxn modelId="{97207D89-5A45-4D4B-B7E0-6AF8756E2B99}" type="presOf" srcId="{EBEE8043-7EF9-4B5C-942A-E35C57543948}" destId="{817AAB32-832A-4929-AB12-5EF1CFC93385}" srcOrd="1" destOrd="1" presId="urn:microsoft.com/office/officeart/2005/8/layout/vList4#2"/>
    <dgm:cxn modelId="{076FC5EA-B921-447B-ADDF-93174A108282}" type="presOf" srcId="{34AF08B4-ACB3-4DD5-B801-1399FE9237DD}" destId="{C3727704-705F-4DCC-A54B-EC041181C5E0}" srcOrd="0" destOrd="0" presId="urn:microsoft.com/office/officeart/2005/8/layout/vList4#2"/>
    <dgm:cxn modelId="{35D4372C-BCF2-4F65-AC0D-21D65BFDAF3A}" type="presOf" srcId="{F487324B-C139-42DA-8D18-86F203F6A9A7}" destId="{88160C22-05A4-4AA3-A71E-662F02DFF9A0}" srcOrd="0" destOrd="0" presId="urn:microsoft.com/office/officeart/2005/8/layout/vList4#2"/>
    <dgm:cxn modelId="{207DF0A5-5650-40A1-AEB0-5D9D63486D6C}" type="presOf" srcId="{AD2B09FF-DE6F-4DCD-BC06-8C8FDCE6EEBB}" destId="{2613D116-2B2A-4938-976C-C1D6DBCA05B5}" srcOrd="1" destOrd="1" presId="urn:microsoft.com/office/officeart/2005/8/layout/vList4#2"/>
    <dgm:cxn modelId="{C956ADA3-FAAA-4DDE-86E3-A7C19D060BC6}" srcId="{437006FA-750D-40FD-92EA-ECC2CB83DEF5}" destId="{DD7F986F-49AF-41DA-8E4C-8094CBBB5A9C}" srcOrd="0" destOrd="0" parTransId="{0AEACF8D-066E-420D-ACB5-8DB8DF227E89}" sibTransId="{99AA514C-FD6A-493D-894C-56F1294DBC3F}"/>
    <dgm:cxn modelId="{3F9EB21E-221F-48B8-8085-7658F67B1E2E}" type="presOf" srcId="{437006FA-750D-40FD-92EA-ECC2CB83DEF5}" destId="{E889C2B4-3479-40AC-B496-ED44609FC817}" srcOrd="1" destOrd="0" presId="urn:microsoft.com/office/officeart/2005/8/layout/vList4#2"/>
    <dgm:cxn modelId="{5BEB5036-0825-42F1-9406-50E645D40F86}" type="presOf" srcId="{34AF08B4-ACB3-4DD5-B801-1399FE9237DD}" destId="{2613D116-2B2A-4938-976C-C1D6DBCA05B5}" srcOrd="1" destOrd="0" presId="urn:microsoft.com/office/officeart/2005/8/layout/vList4#2"/>
    <dgm:cxn modelId="{6B0E7F82-A4B4-4A2D-9407-2F718E9B966D}" srcId="{7E21D81F-0812-47EA-AB59-A623BCE7EB62}" destId="{F487324B-C139-42DA-8D18-86F203F6A9A7}" srcOrd="0" destOrd="0" parTransId="{30E982BB-35CB-46D4-97AD-4519AABE7FD7}" sibTransId="{849DC615-75E6-4EF8-9084-4BBBF1D62580}"/>
    <dgm:cxn modelId="{5EF1D6C7-F7B6-4D64-9BC2-AC20BC810761}" type="presOf" srcId="{DD7F986F-49AF-41DA-8E4C-8094CBBB5A9C}" destId="{9203FF13-1C39-408F-992E-DD5AD03391FC}" srcOrd="0" destOrd="1" presId="urn:microsoft.com/office/officeart/2005/8/layout/vList4#2"/>
    <dgm:cxn modelId="{163B90FE-24FE-47A1-80B4-369BFA575C90}" type="presOf" srcId="{7E21D81F-0812-47EA-AB59-A623BCE7EB62}" destId="{FA581DBB-B507-4DFF-A20A-301103A2F380}" srcOrd="0" destOrd="0" presId="urn:microsoft.com/office/officeart/2005/8/layout/vList4#2"/>
    <dgm:cxn modelId="{CAB34B5A-8BC1-4767-B6F4-886012F7E81A}" srcId="{7E21D81F-0812-47EA-AB59-A623BCE7EB62}" destId="{437006FA-750D-40FD-92EA-ECC2CB83DEF5}" srcOrd="2" destOrd="0" parTransId="{1C8645C7-C89E-4027-BDA3-B909B37E578E}" sibTransId="{855ACCC6-FFD2-438D-A7C7-F36D47D52015}"/>
    <dgm:cxn modelId="{B6B414A1-36FC-4214-B9C7-29BC484691D6}" srcId="{34AF08B4-ACB3-4DD5-B801-1399FE9237DD}" destId="{4602CADD-45BF-4966-9B43-FFA674CA929D}" srcOrd="1" destOrd="0" parTransId="{428161EE-E124-4D23-9B24-DB5844A024D5}" sibTransId="{960DB209-A47D-4F27-976C-71270E6B3F7C}"/>
    <dgm:cxn modelId="{AF7CB028-782F-44CE-9445-736B1BDE9BAE}" type="presOf" srcId="{4602CADD-45BF-4966-9B43-FFA674CA929D}" destId="{C3727704-705F-4DCC-A54B-EC041181C5E0}" srcOrd="0" destOrd="2" presId="urn:microsoft.com/office/officeart/2005/8/layout/vList4#2"/>
    <dgm:cxn modelId="{694BFCAD-D303-4F45-91B5-601535FF0C6C}" type="presOf" srcId="{B1806FF4-E662-490D-9386-20E2DE5611F3}" destId="{88160C22-05A4-4AA3-A71E-662F02DFF9A0}" srcOrd="0" destOrd="2" presId="urn:microsoft.com/office/officeart/2005/8/layout/vList4#2"/>
    <dgm:cxn modelId="{9E78E5F5-B568-499B-A7C6-470E2CE40B72}" type="presOf" srcId="{F487324B-C139-42DA-8D18-86F203F6A9A7}" destId="{817AAB32-832A-4929-AB12-5EF1CFC93385}" srcOrd="1" destOrd="0" presId="urn:microsoft.com/office/officeart/2005/8/layout/vList4#2"/>
    <dgm:cxn modelId="{8EDD65BE-AD8D-45A9-ACDE-18FB8D74DD38}" type="presOf" srcId="{B1806FF4-E662-490D-9386-20E2DE5611F3}" destId="{817AAB32-832A-4929-AB12-5EF1CFC93385}" srcOrd="1" destOrd="2" presId="urn:microsoft.com/office/officeart/2005/8/layout/vList4#2"/>
    <dgm:cxn modelId="{98DEDD26-1F7B-421C-8D58-42797ACB8A2E}" srcId="{7E21D81F-0812-47EA-AB59-A623BCE7EB62}" destId="{34AF08B4-ACB3-4DD5-B801-1399FE9237DD}" srcOrd="1" destOrd="0" parTransId="{4F0797ED-4719-48CB-A4AC-539FCD719927}" sibTransId="{8B965AAF-AC4E-40AB-985E-7DF6B360AA11}"/>
    <dgm:cxn modelId="{E7D82315-E00E-424A-AAB1-78950412A768}" type="presParOf" srcId="{FA581DBB-B507-4DFF-A20A-301103A2F380}" destId="{58BECD43-CA26-4233-8F06-DBBF990E77C9}" srcOrd="0" destOrd="0" presId="urn:microsoft.com/office/officeart/2005/8/layout/vList4#2"/>
    <dgm:cxn modelId="{02FBF9E3-9A95-4F8B-817A-31C393B8447E}" type="presParOf" srcId="{58BECD43-CA26-4233-8F06-DBBF990E77C9}" destId="{88160C22-05A4-4AA3-A71E-662F02DFF9A0}" srcOrd="0" destOrd="0" presId="urn:microsoft.com/office/officeart/2005/8/layout/vList4#2"/>
    <dgm:cxn modelId="{7968ABE7-B3BF-4B47-AEF3-8572E41E0373}" type="presParOf" srcId="{58BECD43-CA26-4233-8F06-DBBF990E77C9}" destId="{C3D8D9CA-6D40-4309-8C03-4E222B711B31}" srcOrd="1" destOrd="0" presId="urn:microsoft.com/office/officeart/2005/8/layout/vList4#2"/>
    <dgm:cxn modelId="{5A611E56-A3A6-4B1C-BB77-3699451D88AF}" type="presParOf" srcId="{58BECD43-CA26-4233-8F06-DBBF990E77C9}" destId="{817AAB32-832A-4929-AB12-5EF1CFC93385}" srcOrd="2" destOrd="0" presId="urn:microsoft.com/office/officeart/2005/8/layout/vList4#2"/>
    <dgm:cxn modelId="{D74202B3-2351-49AA-8EF2-798DFDDD13B3}" type="presParOf" srcId="{FA581DBB-B507-4DFF-A20A-301103A2F380}" destId="{FD8B5DF1-6C9B-42B5-86EC-E272BF346879}" srcOrd="1" destOrd="0" presId="urn:microsoft.com/office/officeart/2005/8/layout/vList4#2"/>
    <dgm:cxn modelId="{BAF6CB79-0E49-40B9-B74B-EC10E3AF7053}" type="presParOf" srcId="{FA581DBB-B507-4DFF-A20A-301103A2F380}" destId="{6DFD8013-32D9-44FC-98B2-2864E318A577}" srcOrd="2" destOrd="0" presId="urn:microsoft.com/office/officeart/2005/8/layout/vList4#2"/>
    <dgm:cxn modelId="{9F208CB0-B4A6-44B0-B5E1-2F1A33B462B3}" type="presParOf" srcId="{6DFD8013-32D9-44FC-98B2-2864E318A577}" destId="{C3727704-705F-4DCC-A54B-EC041181C5E0}" srcOrd="0" destOrd="0" presId="urn:microsoft.com/office/officeart/2005/8/layout/vList4#2"/>
    <dgm:cxn modelId="{80EB60B0-C7AA-47BA-9CB5-889928E79E41}" type="presParOf" srcId="{6DFD8013-32D9-44FC-98B2-2864E318A577}" destId="{FDBB85F8-12BF-449B-82DB-2D52313DCE36}" srcOrd="1" destOrd="0" presId="urn:microsoft.com/office/officeart/2005/8/layout/vList4#2"/>
    <dgm:cxn modelId="{319FB154-5DA4-4C98-A8E9-0BA8CAB4301D}" type="presParOf" srcId="{6DFD8013-32D9-44FC-98B2-2864E318A577}" destId="{2613D116-2B2A-4938-976C-C1D6DBCA05B5}" srcOrd="2" destOrd="0" presId="urn:microsoft.com/office/officeart/2005/8/layout/vList4#2"/>
    <dgm:cxn modelId="{770EBCC7-8CE8-451E-884A-23F2F5003113}" type="presParOf" srcId="{FA581DBB-B507-4DFF-A20A-301103A2F380}" destId="{7EF38E19-A150-4313-8D95-3C4BBC3A1347}" srcOrd="3" destOrd="0" presId="urn:microsoft.com/office/officeart/2005/8/layout/vList4#2"/>
    <dgm:cxn modelId="{367648DC-4A1F-4431-B837-79517E906328}" type="presParOf" srcId="{FA581DBB-B507-4DFF-A20A-301103A2F380}" destId="{6A3C6AC5-51F3-47B3-A583-ACED5BCC33C1}" srcOrd="4" destOrd="0" presId="urn:microsoft.com/office/officeart/2005/8/layout/vList4#2"/>
    <dgm:cxn modelId="{3864E34B-8BBD-41AE-9BF4-B04088DC7DDE}" type="presParOf" srcId="{6A3C6AC5-51F3-47B3-A583-ACED5BCC33C1}" destId="{9203FF13-1C39-408F-992E-DD5AD03391FC}" srcOrd="0" destOrd="0" presId="urn:microsoft.com/office/officeart/2005/8/layout/vList4#2"/>
    <dgm:cxn modelId="{DD97F867-7CDC-4110-878F-8B24A4B2061F}" type="presParOf" srcId="{6A3C6AC5-51F3-47B3-A583-ACED5BCC33C1}" destId="{5FC1C649-97F1-4F42-BBA2-E1D848C3DD32}" srcOrd="1" destOrd="0" presId="urn:microsoft.com/office/officeart/2005/8/layout/vList4#2"/>
    <dgm:cxn modelId="{FFBFAEC5-10D1-4E32-BC05-7F9803A14C83}" type="presParOf" srcId="{6A3C6AC5-51F3-47B3-A583-ACED5BCC33C1}" destId="{E889C2B4-3479-40AC-B496-ED44609FC817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8E5CFC-8541-446E-A546-9E10801D914C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14890E2-986C-42D4-8495-43AD1364F684}">
      <dgm:prSet phldrT="[Text]"/>
      <dgm:spPr/>
      <dgm:t>
        <a:bodyPr/>
        <a:lstStyle/>
        <a:p>
          <a:r>
            <a:rPr lang="en-ZA" b="1" dirty="0" smtClean="0">
              <a:solidFill>
                <a:schemeClr val="tx2"/>
              </a:solidFill>
              <a:latin typeface="Century Schoolbook" pitchFamily="18" charset="0"/>
              <a:ea typeface="ＭＳ Ｐゴシック" charset="-128"/>
            </a:rPr>
            <a:t>Sponsorships (p158 – 159 </a:t>
          </a:r>
          <a:r>
            <a:rPr lang="en-ZA" b="1" dirty="0" err="1" smtClean="0">
              <a:solidFill>
                <a:schemeClr val="tx2"/>
              </a:solidFill>
              <a:latin typeface="Century Schoolbook" pitchFamily="18" charset="0"/>
              <a:ea typeface="ＭＳ Ｐゴシック" charset="-128"/>
            </a:rPr>
            <a:t>tb</a:t>
          </a:r>
          <a:r>
            <a:rPr lang="en-ZA" b="1" dirty="0" smtClean="0">
              <a:solidFill>
                <a:schemeClr val="tx2"/>
              </a:solidFill>
              <a:latin typeface="Century Schoolbook" pitchFamily="18" charset="0"/>
              <a:ea typeface="ＭＳ Ｐゴシック" charset="-128"/>
            </a:rPr>
            <a:t>)</a:t>
          </a:r>
          <a:endParaRPr lang="en-US" dirty="0">
            <a:solidFill>
              <a:schemeClr val="tx2"/>
            </a:solidFill>
            <a:latin typeface="Century Schoolbook" pitchFamily="18" charset="0"/>
          </a:endParaRPr>
        </a:p>
      </dgm:t>
    </dgm:pt>
    <dgm:pt modelId="{987E74F2-E83F-4811-B8A0-0D8D58FF89A5}" type="parTrans" cxnId="{9B35376F-8E2F-4905-AB47-01BC68B0EF76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849AF69B-6F2B-409F-AEAB-C7554FC89B1A}" type="sibTrans" cxnId="{9B35376F-8E2F-4905-AB47-01BC68B0EF76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55457D0D-A84C-4C87-9304-80E589885AD2}">
      <dgm:prSet phldrT="[Text]"/>
      <dgm:spPr/>
      <dgm:t>
        <a:bodyPr/>
        <a:lstStyle/>
        <a:p>
          <a:r>
            <a:rPr lang="en-ZA" b="1" dirty="0" smtClean="0">
              <a:solidFill>
                <a:schemeClr val="tx2"/>
              </a:solidFill>
              <a:latin typeface="Century Schoolbook" pitchFamily="18" charset="0"/>
              <a:ea typeface="ＭＳ Ｐゴシック" charset="-128"/>
            </a:rPr>
            <a:t>Promotions (p159 – 160 </a:t>
          </a:r>
          <a:r>
            <a:rPr lang="en-ZA" b="1" dirty="0" err="1" smtClean="0">
              <a:solidFill>
                <a:schemeClr val="tx2"/>
              </a:solidFill>
              <a:latin typeface="Century Schoolbook" pitchFamily="18" charset="0"/>
              <a:ea typeface="ＭＳ Ｐゴシック" charset="-128"/>
            </a:rPr>
            <a:t>tb</a:t>
          </a:r>
          <a:r>
            <a:rPr lang="en-ZA" b="1" dirty="0" smtClean="0">
              <a:solidFill>
                <a:schemeClr val="tx2"/>
              </a:solidFill>
              <a:latin typeface="Century Schoolbook" pitchFamily="18" charset="0"/>
              <a:ea typeface="ＭＳ Ｐゴシック" charset="-128"/>
            </a:rPr>
            <a:t>)</a:t>
          </a:r>
          <a:r>
            <a:rPr lang="en-ZA" dirty="0" smtClean="0">
              <a:solidFill>
                <a:schemeClr val="tx2"/>
              </a:solidFill>
              <a:latin typeface="Century Schoolbook" pitchFamily="18" charset="0"/>
              <a:ea typeface="ＭＳ Ｐゴシック" charset="-128"/>
            </a:rPr>
            <a:t> </a:t>
          </a:r>
          <a:endParaRPr lang="en-US" dirty="0">
            <a:solidFill>
              <a:schemeClr val="tx2"/>
            </a:solidFill>
            <a:latin typeface="Century Schoolbook" pitchFamily="18" charset="0"/>
          </a:endParaRPr>
        </a:p>
      </dgm:t>
    </dgm:pt>
    <dgm:pt modelId="{61BC47EF-D48D-4721-8716-C3ACFDE38C31}" type="parTrans" cxnId="{940D1806-0408-46CD-AB4D-A7E97A070538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9FF6BA2D-F170-4168-859D-0A097D55FD8F}" type="sibTrans" cxnId="{940D1806-0408-46CD-AB4D-A7E97A070538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F36A89B6-1156-4FD4-A371-187DB64653E0}">
      <dgm:prSet phldrT="[Text]"/>
      <dgm:spPr/>
      <dgm:t>
        <a:bodyPr/>
        <a:lstStyle/>
        <a:p>
          <a:r>
            <a:rPr lang="en-ZA" b="1" dirty="0" smtClean="0">
              <a:solidFill>
                <a:schemeClr val="tx2"/>
              </a:solidFill>
              <a:latin typeface="Century Schoolbook" pitchFamily="18" charset="0"/>
            </a:rPr>
            <a:t>Special events (p160 </a:t>
          </a:r>
          <a:r>
            <a:rPr lang="en-ZA" b="1" dirty="0" err="1" smtClean="0">
              <a:solidFill>
                <a:schemeClr val="tx2"/>
              </a:solidFill>
              <a:latin typeface="Century Schoolbook" pitchFamily="18" charset="0"/>
            </a:rPr>
            <a:t>tb</a:t>
          </a:r>
          <a:r>
            <a:rPr lang="en-ZA" b="1" dirty="0" smtClean="0">
              <a:solidFill>
                <a:schemeClr val="tx2"/>
              </a:solidFill>
              <a:latin typeface="Century Schoolbook" pitchFamily="18" charset="0"/>
            </a:rPr>
            <a:t>)</a:t>
          </a:r>
          <a:endParaRPr lang="en-US" b="1" dirty="0">
            <a:solidFill>
              <a:schemeClr val="tx2"/>
            </a:solidFill>
            <a:latin typeface="Century Schoolbook" pitchFamily="18" charset="0"/>
          </a:endParaRPr>
        </a:p>
      </dgm:t>
    </dgm:pt>
    <dgm:pt modelId="{C27CD1A9-5F3D-4E68-B3BA-260766208B76}" type="parTrans" cxnId="{2FFE819D-9425-40E3-A3F0-AE2029DFD498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05886E59-D05B-4FC5-A1F8-CAAB254A285C}" type="sibTrans" cxnId="{2FFE819D-9425-40E3-A3F0-AE2029DFD498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6985B791-2C58-4879-A386-2810A24923CA}">
      <dgm:prSet phldrT="[Text]"/>
      <dgm:spPr/>
      <dgm:t>
        <a:bodyPr/>
        <a:lstStyle/>
        <a:p>
          <a:r>
            <a:rPr lang="en-ZA" b="1" dirty="0" smtClean="0">
              <a:solidFill>
                <a:schemeClr val="tx2"/>
              </a:solidFill>
              <a:latin typeface="Century Schoolbook" pitchFamily="18" charset="0"/>
            </a:rPr>
            <a:t>Corporate advertising (p160 -161 </a:t>
          </a:r>
          <a:r>
            <a:rPr lang="en-ZA" b="1" dirty="0" err="1" smtClean="0">
              <a:solidFill>
                <a:schemeClr val="tx2"/>
              </a:solidFill>
              <a:latin typeface="Century Schoolbook" pitchFamily="18" charset="0"/>
            </a:rPr>
            <a:t>tb</a:t>
          </a:r>
          <a:r>
            <a:rPr lang="en-ZA" b="1" dirty="0" smtClean="0">
              <a:solidFill>
                <a:schemeClr val="tx2"/>
              </a:solidFill>
              <a:latin typeface="Century Schoolbook" pitchFamily="18" charset="0"/>
            </a:rPr>
            <a:t>)</a:t>
          </a:r>
        </a:p>
      </dgm:t>
    </dgm:pt>
    <dgm:pt modelId="{E1C7E1C2-E154-46DC-9235-B5DDFF251267}" type="parTrans" cxnId="{82E94DED-B1F4-471D-8F63-7D93DB9242A7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021DD279-02D1-4659-9881-625A1F56A840}" type="sibTrans" cxnId="{82E94DED-B1F4-471D-8F63-7D93DB9242A7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1B46BE19-7F32-4012-8CB1-18D14B542782}">
      <dgm:prSet phldrT="[Text]"/>
      <dgm:spPr/>
      <dgm:t>
        <a:bodyPr/>
        <a:lstStyle/>
        <a:p>
          <a:r>
            <a:rPr lang="en-ZA" b="1" dirty="0" smtClean="0">
              <a:solidFill>
                <a:schemeClr val="tx2"/>
              </a:solidFill>
              <a:latin typeface="Century Schoolbook" pitchFamily="18" charset="0"/>
            </a:rPr>
            <a:t>Publicity (p161 – 163 </a:t>
          </a:r>
          <a:r>
            <a:rPr lang="en-ZA" b="1" dirty="0" err="1" smtClean="0">
              <a:solidFill>
                <a:schemeClr val="tx2"/>
              </a:solidFill>
              <a:latin typeface="Century Schoolbook" pitchFamily="18" charset="0"/>
            </a:rPr>
            <a:t>tb</a:t>
          </a:r>
          <a:r>
            <a:rPr lang="en-ZA" b="1" dirty="0" smtClean="0">
              <a:solidFill>
                <a:schemeClr val="tx2"/>
              </a:solidFill>
              <a:latin typeface="Century Schoolbook" pitchFamily="18" charset="0"/>
            </a:rPr>
            <a:t>)</a:t>
          </a:r>
        </a:p>
      </dgm:t>
    </dgm:pt>
    <dgm:pt modelId="{4F30EFDD-2052-43E1-881F-92282C2F1F29}" type="parTrans" cxnId="{77C16457-DC5A-4F50-BE40-D7B90D32956A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2E0B75EE-D28F-450A-851E-A8E51BA12DFF}" type="sibTrans" cxnId="{77C16457-DC5A-4F50-BE40-D7B90D32956A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6737BF00-3954-4522-B7BC-A596467E1A89}">
      <dgm:prSet phldrT="[Text]"/>
      <dgm:spPr/>
      <dgm:t>
        <a:bodyPr/>
        <a:lstStyle/>
        <a:p>
          <a:r>
            <a:rPr lang="en-ZA" b="1" dirty="0" smtClean="0">
              <a:solidFill>
                <a:schemeClr val="tx2"/>
              </a:solidFill>
              <a:latin typeface="Century Schoolbook" pitchFamily="18" charset="0"/>
            </a:rPr>
            <a:t>Media relations (163 – 166 </a:t>
          </a:r>
          <a:r>
            <a:rPr lang="en-ZA" b="1" dirty="0" err="1" smtClean="0">
              <a:solidFill>
                <a:schemeClr val="tx2"/>
              </a:solidFill>
              <a:latin typeface="Century Schoolbook" pitchFamily="18" charset="0"/>
            </a:rPr>
            <a:t>tb</a:t>
          </a:r>
          <a:r>
            <a:rPr lang="en-ZA" b="1" dirty="0" smtClean="0">
              <a:solidFill>
                <a:schemeClr val="tx2"/>
              </a:solidFill>
              <a:latin typeface="Century Schoolbook" pitchFamily="18" charset="0"/>
            </a:rPr>
            <a:t>)</a:t>
          </a:r>
        </a:p>
      </dgm:t>
    </dgm:pt>
    <dgm:pt modelId="{7AA7CF40-131B-451B-8603-3325916AB493}" type="parTrans" cxnId="{9C8EF954-B626-4934-90D8-3CA4FC303B8A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2FF4D014-04E4-4C0D-8D2E-17DF12F404FA}" type="sibTrans" cxnId="{9C8EF954-B626-4934-90D8-3CA4FC303B8A}">
      <dgm:prSet/>
      <dgm:spPr/>
      <dgm:t>
        <a:bodyPr/>
        <a:lstStyle/>
        <a:p>
          <a:endParaRPr lang="en-US">
            <a:solidFill>
              <a:schemeClr val="tx2"/>
            </a:solidFill>
            <a:latin typeface="Century Schoolbook" pitchFamily="18" charset="0"/>
          </a:endParaRPr>
        </a:p>
      </dgm:t>
    </dgm:pt>
    <dgm:pt modelId="{33E98A39-4685-4750-AA7B-EE7ABCA73676}" type="pres">
      <dgm:prSet presAssocID="{1E8E5CFC-8541-446E-A546-9E10801D914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5B635A-CE26-4101-A75C-510964BCC19B}" type="pres">
      <dgm:prSet presAssocID="{214890E2-986C-42D4-8495-43AD1364F684}" presName="parentLin" presStyleCnt="0"/>
      <dgm:spPr/>
    </dgm:pt>
    <dgm:pt modelId="{647EABFB-A27E-46F6-BCF3-7E9748477539}" type="pres">
      <dgm:prSet presAssocID="{214890E2-986C-42D4-8495-43AD1364F684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DD2A07CB-F960-400B-8507-09F514D98FED}" type="pres">
      <dgm:prSet presAssocID="{214890E2-986C-42D4-8495-43AD1364F684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C614B9-5022-4F4E-A6DF-5564094F0FA0}" type="pres">
      <dgm:prSet presAssocID="{214890E2-986C-42D4-8495-43AD1364F684}" presName="negativeSpace" presStyleCnt="0"/>
      <dgm:spPr/>
    </dgm:pt>
    <dgm:pt modelId="{CCF121D9-AF9B-4F45-9C42-1316A7536DAA}" type="pres">
      <dgm:prSet presAssocID="{214890E2-986C-42D4-8495-43AD1364F684}" presName="childText" presStyleLbl="conFgAcc1" presStyleIdx="0" presStyleCnt="6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</dgm:pt>
    <dgm:pt modelId="{7EC94846-381A-44CB-9A30-4FEAC093FAFF}" type="pres">
      <dgm:prSet presAssocID="{849AF69B-6F2B-409F-AEAB-C7554FC89B1A}" presName="spaceBetweenRectangles" presStyleCnt="0"/>
      <dgm:spPr/>
    </dgm:pt>
    <dgm:pt modelId="{A2732BD7-4D55-40AB-A52D-AE2E8BFC25CD}" type="pres">
      <dgm:prSet presAssocID="{55457D0D-A84C-4C87-9304-80E589885AD2}" presName="parentLin" presStyleCnt="0"/>
      <dgm:spPr/>
    </dgm:pt>
    <dgm:pt modelId="{A00835EF-9061-475E-810E-22D91E07FFAD}" type="pres">
      <dgm:prSet presAssocID="{55457D0D-A84C-4C87-9304-80E589885AD2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445FCF88-F2F4-446F-932D-26154FDC8C03}" type="pres">
      <dgm:prSet presAssocID="{55457D0D-A84C-4C87-9304-80E589885AD2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F2A6CE-2497-4AB4-971F-97F97ED5D95B}" type="pres">
      <dgm:prSet presAssocID="{55457D0D-A84C-4C87-9304-80E589885AD2}" presName="negativeSpace" presStyleCnt="0"/>
      <dgm:spPr/>
    </dgm:pt>
    <dgm:pt modelId="{9C7ABAB9-0167-4E81-B756-CAB57B142868}" type="pres">
      <dgm:prSet presAssocID="{55457D0D-A84C-4C87-9304-80E589885AD2}" presName="childText" presStyleLbl="conFgAcc1" presStyleIdx="1" presStyleCnt="6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</dgm:pt>
    <dgm:pt modelId="{810A0212-A3A1-4552-8CB5-333A284808B2}" type="pres">
      <dgm:prSet presAssocID="{9FF6BA2D-F170-4168-859D-0A097D55FD8F}" presName="spaceBetweenRectangles" presStyleCnt="0"/>
      <dgm:spPr/>
    </dgm:pt>
    <dgm:pt modelId="{68ADB5B1-56A9-49EE-9CDF-8075876E3BA5}" type="pres">
      <dgm:prSet presAssocID="{F36A89B6-1156-4FD4-A371-187DB64653E0}" presName="parentLin" presStyleCnt="0"/>
      <dgm:spPr/>
    </dgm:pt>
    <dgm:pt modelId="{F70ED9AB-AAA1-4928-ABCC-E980A3719826}" type="pres">
      <dgm:prSet presAssocID="{F36A89B6-1156-4FD4-A371-187DB64653E0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A5533385-DE50-4282-8E4A-7159E440AA03}" type="pres">
      <dgm:prSet presAssocID="{F36A89B6-1156-4FD4-A371-187DB64653E0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8669C2-A4AC-40BE-9ECE-68D4E0FBDDE6}" type="pres">
      <dgm:prSet presAssocID="{F36A89B6-1156-4FD4-A371-187DB64653E0}" presName="negativeSpace" presStyleCnt="0"/>
      <dgm:spPr/>
    </dgm:pt>
    <dgm:pt modelId="{4FE8537C-A5F8-4C6C-9C70-DFB2584DA474}" type="pres">
      <dgm:prSet presAssocID="{F36A89B6-1156-4FD4-A371-187DB64653E0}" presName="childText" presStyleLbl="conFgAcc1" presStyleIdx="2" presStyleCnt="6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</dgm:pt>
    <dgm:pt modelId="{99B4E84C-B1F2-46E4-846E-ECD391CF15B4}" type="pres">
      <dgm:prSet presAssocID="{05886E59-D05B-4FC5-A1F8-CAAB254A285C}" presName="spaceBetweenRectangles" presStyleCnt="0"/>
      <dgm:spPr/>
    </dgm:pt>
    <dgm:pt modelId="{900CA109-EC7D-45D5-83B6-659D1A3E2AFE}" type="pres">
      <dgm:prSet presAssocID="{6985B791-2C58-4879-A386-2810A24923CA}" presName="parentLin" presStyleCnt="0"/>
      <dgm:spPr/>
    </dgm:pt>
    <dgm:pt modelId="{DF5BA638-967E-4929-9F57-6B70A12D6BAD}" type="pres">
      <dgm:prSet presAssocID="{6985B791-2C58-4879-A386-2810A24923CA}" presName="parentLeftMargin" presStyleLbl="node1" presStyleIdx="2" presStyleCnt="6"/>
      <dgm:spPr/>
      <dgm:t>
        <a:bodyPr/>
        <a:lstStyle/>
        <a:p>
          <a:endParaRPr lang="en-US"/>
        </a:p>
      </dgm:t>
    </dgm:pt>
    <dgm:pt modelId="{0802E60C-92D2-4B02-AB92-30B1E2D85E1B}" type="pres">
      <dgm:prSet presAssocID="{6985B791-2C58-4879-A386-2810A24923CA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112CA1-FF41-4576-8834-CD1DD6B2EAAD}" type="pres">
      <dgm:prSet presAssocID="{6985B791-2C58-4879-A386-2810A24923CA}" presName="negativeSpace" presStyleCnt="0"/>
      <dgm:spPr/>
    </dgm:pt>
    <dgm:pt modelId="{366729DC-CC0A-4D60-8847-3F4F22D58BE7}" type="pres">
      <dgm:prSet presAssocID="{6985B791-2C58-4879-A386-2810A24923CA}" presName="childText" presStyleLbl="conFgAcc1" presStyleIdx="3" presStyleCnt="6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</dgm:pt>
    <dgm:pt modelId="{038143E9-B2A9-4B6B-BB64-FABB97E490BC}" type="pres">
      <dgm:prSet presAssocID="{021DD279-02D1-4659-9881-625A1F56A840}" presName="spaceBetweenRectangles" presStyleCnt="0"/>
      <dgm:spPr/>
    </dgm:pt>
    <dgm:pt modelId="{FEB05EAE-1D1D-4576-956F-68FF6F3B13FF}" type="pres">
      <dgm:prSet presAssocID="{1B46BE19-7F32-4012-8CB1-18D14B542782}" presName="parentLin" presStyleCnt="0"/>
      <dgm:spPr/>
    </dgm:pt>
    <dgm:pt modelId="{7EE6533F-D7EA-4A0E-8161-9BDEA5709473}" type="pres">
      <dgm:prSet presAssocID="{1B46BE19-7F32-4012-8CB1-18D14B542782}" presName="parentLeftMargin" presStyleLbl="node1" presStyleIdx="3" presStyleCnt="6"/>
      <dgm:spPr/>
      <dgm:t>
        <a:bodyPr/>
        <a:lstStyle/>
        <a:p>
          <a:endParaRPr lang="en-US"/>
        </a:p>
      </dgm:t>
    </dgm:pt>
    <dgm:pt modelId="{15382F64-51CF-4284-BB7D-175E7C86AD06}" type="pres">
      <dgm:prSet presAssocID="{1B46BE19-7F32-4012-8CB1-18D14B54278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2E60C4-EE3F-4810-AB94-951AEB902566}" type="pres">
      <dgm:prSet presAssocID="{1B46BE19-7F32-4012-8CB1-18D14B542782}" presName="negativeSpace" presStyleCnt="0"/>
      <dgm:spPr/>
    </dgm:pt>
    <dgm:pt modelId="{E377BA36-5F66-4575-AC6E-FAC48413DFD0}" type="pres">
      <dgm:prSet presAssocID="{1B46BE19-7F32-4012-8CB1-18D14B542782}" presName="childText" presStyleLbl="conFgAcc1" presStyleIdx="4" presStyleCnt="6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</dgm:pt>
    <dgm:pt modelId="{81463225-DF16-49DE-BAC0-F659B6481091}" type="pres">
      <dgm:prSet presAssocID="{2E0B75EE-D28F-450A-851E-A8E51BA12DFF}" presName="spaceBetweenRectangles" presStyleCnt="0"/>
      <dgm:spPr/>
    </dgm:pt>
    <dgm:pt modelId="{FB0452AC-8CCF-4484-BC81-F01E198EA395}" type="pres">
      <dgm:prSet presAssocID="{6737BF00-3954-4522-B7BC-A596467E1A89}" presName="parentLin" presStyleCnt="0"/>
      <dgm:spPr/>
    </dgm:pt>
    <dgm:pt modelId="{D70BF9F2-BE2E-4A88-A68A-5A5F1F5683D6}" type="pres">
      <dgm:prSet presAssocID="{6737BF00-3954-4522-B7BC-A596467E1A89}" presName="parentLeftMargin" presStyleLbl="node1" presStyleIdx="4" presStyleCnt="6"/>
      <dgm:spPr/>
      <dgm:t>
        <a:bodyPr/>
        <a:lstStyle/>
        <a:p>
          <a:endParaRPr lang="en-US"/>
        </a:p>
      </dgm:t>
    </dgm:pt>
    <dgm:pt modelId="{22FFAC4E-ED70-4EBF-B5D3-8499C8C89D03}" type="pres">
      <dgm:prSet presAssocID="{6737BF00-3954-4522-B7BC-A596467E1A8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D9D486-DE19-4DAD-BE5D-3BF8567B04AC}" type="pres">
      <dgm:prSet presAssocID="{6737BF00-3954-4522-B7BC-A596467E1A89}" presName="negativeSpace" presStyleCnt="0"/>
      <dgm:spPr/>
    </dgm:pt>
    <dgm:pt modelId="{2CA59B7E-05F6-47BE-B15A-840D9FA73F5C}" type="pres">
      <dgm:prSet presAssocID="{6737BF00-3954-4522-B7BC-A596467E1A89}" presName="childText" presStyleLbl="conFgAcc1" presStyleIdx="5" presStyleCnt="6">
        <dgm:presLayoutVars>
          <dgm:bulletEnabled val="1"/>
        </dgm:presLayoutVars>
      </dgm:prSet>
      <dgm:spPr>
        <a:solidFill>
          <a:srgbClr val="92D050">
            <a:alpha val="90000"/>
          </a:srgbClr>
        </a:solidFill>
      </dgm:spPr>
    </dgm:pt>
  </dgm:ptLst>
  <dgm:cxnLst>
    <dgm:cxn modelId="{82E94DED-B1F4-471D-8F63-7D93DB9242A7}" srcId="{1E8E5CFC-8541-446E-A546-9E10801D914C}" destId="{6985B791-2C58-4879-A386-2810A24923CA}" srcOrd="3" destOrd="0" parTransId="{E1C7E1C2-E154-46DC-9235-B5DDFF251267}" sibTransId="{021DD279-02D1-4659-9881-625A1F56A840}"/>
    <dgm:cxn modelId="{940D1806-0408-46CD-AB4D-A7E97A070538}" srcId="{1E8E5CFC-8541-446E-A546-9E10801D914C}" destId="{55457D0D-A84C-4C87-9304-80E589885AD2}" srcOrd="1" destOrd="0" parTransId="{61BC47EF-D48D-4721-8716-C3ACFDE38C31}" sibTransId="{9FF6BA2D-F170-4168-859D-0A097D55FD8F}"/>
    <dgm:cxn modelId="{77C16457-DC5A-4F50-BE40-D7B90D32956A}" srcId="{1E8E5CFC-8541-446E-A546-9E10801D914C}" destId="{1B46BE19-7F32-4012-8CB1-18D14B542782}" srcOrd="4" destOrd="0" parTransId="{4F30EFDD-2052-43E1-881F-92282C2F1F29}" sibTransId="{2E0B75EE-D28F-450A-851E-A8E51BA12DFF}"/>
    <dgm:cxn modelId="{45AA20E7-DE69-42C6-973E-E626AD138310}" type="presOf" srcId="{55457D0D-A84C-4C87-9304-80E589885AD2}" destId="{445FCF88-F2F4-446F-932D-26154FDC8C03}" srcOrd="1" destOrd="0" presId="urn:microsoft.com/office/officeart/2005/8/layout/list1"/>
    <dgm:cxn modelId="{9E71D830-3DF6-421A-855B-5B92E9433EF2}" type="presOf" srcId="{214890E2-986C-42D4-8495-43AD1364F684}" destId="{DD2A07CB-F960-400B-8507-09F514D98FED}" srcOrd="1" destOrd="0" presId="urn:microsoft.com/office/officeart/2005/8/layout/list1"/>
    <dgm:cxn modelId="{B63F1D1F-EAEA-4A46-83CE-3FEFC01A2A88}" type="presOf" srcId="{F36A89B6-1156-4FD4-A371-187DB64653E0}" destId="{F70ED9AB-AAA1-4928-ABCC-E980A3719826}" srcOrd="0" destOrd="0" presId="urn:microsoft.com/office/officeart/2005/8/layout/list1"/>
    <dgm:cxn modelId="{3E81ADB1-A5E6-45BF-89F5-3F64C5EE28AB}" type="presOf" srcId="{55457D0D-A84C-4C87-9304-80E589885AD2}" destId="{A00835EF-9061-475E-810E-22D91E07FFAD}" srcOrd="0" destOrd="0" presId="urn:microsoft.com/office/officeart/2005/8/layout/list1"/>
    <dgm:cxn modelId="{9C8EF954-B626-4934-90D8-3CA4FC303B8A}" srcId="{1E8E5CFC-8541-446E-A546-9E10801D914C}" destId="{6737BF00-3954-4522-B7BC-A596467E1A89}" srcOrd="5" destOrd="0" parTransId="{7AA7CF40-131B-451B-8603-3325916AB493}" sibTransId="{2FF4D014-04E4-4C0D-8D2E-17DF12F404FA}"/>
    <dgm:cxn modelId="{18FEC082-EC42-46D7-97F1-3C192FC9C5FE}" type="presOf" srcId="{6737BF00-3954-4522-B7BC-A596467E1A89}" destId="{D70BF9F2-BE2E-4A88-A68A-5A5F1F5683D6}" srcOrd="0" destOrd="0" presId="urn:microsoft.com/office/officeart/2005/8/layout/list1"/>
    <dgm:cxn modelId="{2FFE819D-9425-40E3-A3F0-AE2029DFD498}" srcId="{1E8E5CFC-8541-446E-A546-9E10801D914C}" destId="{F36A89B6-1156-4FD4-A371-187DB64653E0}" srcOrd="2" destOrd="0" parTransId="{C27CD1A9-5F3D-4E68-B3BA-260766208B76}" sibTransId="{05886E59-D05B-4FC5-A1F8-CAAB254A285C}"/>
    <dgm:cxn modelId="{0E7AF02A-E058-401A-8ECD-D87B7A365043}" type="presOf" srcId="{1B46BE19-7F32-4012-8CB1-18D14B542782}" destId="{7EE6533F-D7EA-4A0E-8161-9BDEA5709473}" srcOrd="0" destOrd="0" presId="urn:microsoft.com/office/officeart/2005/8/layout/list1"/>
    <dgm:cxn modelId="{2FF56885-1313-4692-A7DA-5385B8A663D7}" type="presOf" srcId="{6985B791-2C58-4879-A386-2810A24923CA}" destId="{DF5BA638-967E-4929-9F57-6B70A12D6BAD}" srcOrd="0" destOrd="0" presId="urn:microsoft.com/office/officeart/2005/8/layout/list1"/>
    <dgm:cxn modelId="{0127B94E-15D0-4897-83B8-6F7915F353D7}" type="presOf" srcId="{214890E2-986C-42D4-8495-43AD1364F684}" destId="{647EABFB-A27E-46F6-BCF3-7E9748477539}" srcOrd="0" destOrd="0" presId="urn:microsoft.com/office/officeart/2005/8/layout/list1"/>
    <dgm:cxn modelId="{57490711-4C13-42BE-8EA2-21920864F8A7}" type="presOf" srcId="{1B46BE19-7F32-4012-8CB1-18D14B542782}" destId="{15382F64-51CF-4284-BB7D-175E7C86AD06}" srcOrd="1" destOrd="0" presId="urn:microsoft.com/office/officeart/2005/8/layout/list1"/>
    <dgm:cxn modelId="{B12477F6-2B06-4514-9D7F-9C4C0530BCBE}" type="presOf" srcId="{6737BF00-3954-4522-B7BC-A596467E1A89}" destId="{22FFAC4E-ED70-4EBF-B5D3-8499C8C89D03}" srcOrd="1" destOrd="0" presId="urn:microsoft.com/office/officeart/2005/8/layout/list1"/>
    <dgm:cxn modelId="{552946DD-229A-4180-BE02-0E10B865B132}" type="presOf" srcId="{1E8E5CFC-8541-446E-A546-9E10801D914C}" destId="{33E98A39-4685-4750-AA7B-EE7ABCA73676}" srcOrd="0" destOrd="0" presId="urn:microsoft.com/office/officeart/2005/8/layout/list1"/>
    <dgm:cxn modelId="{9B35376F-8E2F-4905-AB47-01BC68B0EF76}" srcId="{1E8E5CFC-8541-446E-A546-9E10801D914C}" destId="{214890E2-986C-42D4-8495-43AD1364F684}" srcOrd="0" destOrd="0" parTransId="{987E74F2-E83F-4811-B8A0-0D8D58FF89A5}" sibTransId="{849AF69B-6F2B-409F-AEAB-C7554FC89B1A}"/>
    <dgm:cxn modelId="{A6F3FBDB-1C95-4A09-8D94-840F3582241C}" type="presOf" srcId="{6985B791-2C58-4879-A386-2810A24923CA}" destId="{0802E60C-92D2-4B02-AB92-30B1E2D85E1B}" srcOrd="1" destOrd="0" presId="urn:microsoft.com/office/officeart/2005/8/layout/list1"/>
    <dgm:cxn modelId="{E2BBC552-E1A4-4C53-9812-45D3B9808888}" type="presOf" srcId="{F36A89B6-1156-4FD4-A371-187DB64653E0}" destId="{A5533385-DE50-4282-8E4A-7159E440AA03}" srcOrd="1" destOrd="0" presId="urn:microsoft.com/office/officeart/2005/8/layout/list1"/>
    <dgm:cxn modelId="{FADE4C75-43C1-4F30-AB9E-A0109556A6C2}" type="presParOf" srcId="{33E98A39-4685-4750-AA7B-EE7ABCA73676}" destId="{7A5B635A-CE26-4101-A75C-510964BCC19B}" srcOrd="0" destOrd="0" presId="urn:microsoft.com/office/officeart/2005/8/layout/list1"/>
    <dgm:cxn modelId="{106E1569-330A-405C-BAF7-CA74CD42647C}" type="presParOf" srcId="{7A5B635A-CE26-4101-A75C-510964BCC19B}" destId="{647EABFB-A27E-46F6-BCF3-7E9748477539}" srcOrd="0" destOrd="0" presId="urn:microsoft.com/office/officeart/2005/8/layout/list1"/>
    <dgm:cxn modelId="{03A9760A-3AEB-4771-92A1-F594268BB713}" type="presParOf" srcId="{7A5B635A-CE26-4101-A75C-510964BCC19B}" destId="{DD2A07CB-F960-400B-8507-09F514D98FED}" srcOrd="1" destOrd="0" presId="urn:microsoft.com/office/officeart/2005/8/layout/list1"/>
    <dgm:cxn modelId="{C1755FBD-793D-467B-A4A9-66D60028F74E}" type="presParOf" srcId="{33E98A39-4685-4750-AA7B-EE7ABCA73676}" destId="{34C614B9-5022-4F4E-A6DF-5564094F0FA0}" srcOrd="1" destOrd="0" presId="urn:microsoft.com/office/officeart/2005/8/layout/list1"/>
    <dgm:cxn modelId="{31916019-D3D7-43C1-A622-58DE8AA937B9}" type="presParOf" srcId="{33E98A39-4685-4750-AA7B-EE7ABCA73676}" destId="{CCF121D9-AF9B-4F45-9C42-1316A7536DAA}" srcOrd="2" destOrd="0" presId="urn:microsoft.com/office/officeart/2005/8/layout/list1"/>
    <dgm:cxn modelId="{45DC2259-87CC-4D15-956E-760471F94582}" type="presParOf" srcId="{33E98A39-4685-4750-AA7B-EE7ABCA73676}" destId="{7EC94846-381A-44CB-9A30-4FEAC093FAFF}" srcOrd="3" destOrd="0" presId="urn:microsoft.com/office/officeart/2005/8/layout/list1"/>
    <dgm:cxn modelId="{AF5D9859-97AD-4C8F-9DD6-85854A26F5C5}" type="presParOf" srcId="{33E98A39-4685-4750-AA7B-EE7ABCA73676}" destId="{A2732BD7-4D55-40AB-A52D-AE2E8BFC25CD}" srcOrd="4" destOrd="0" presId="urn:microsoft.com/office/officeart/2005/8/layout/list1"/>
    <dgm:cxn modelId="{437007ED-D984-4216-9CA3-D1E69B030AD1}" type="presParOf" srcId="{A2732BD7-4D55-40AB-A52D-AE2E8BFC25CD}" destId="{A00835EF-9061-475E-810E-22D91E07FFAD}" srcOrd="0" destOrd="0" presId="urn:microsoft.com/office/officeart/2005/8/layout/list1"/>
    <dgm:cxn modelId="{FAFB70CC-E7DA-4100-A22C-2B9545C35C19}" type="presParOf" srcId="{A2732BD7-4D55-40AB-A52D-AE2E8BFC25CD}" destId="{445FCF88-F2F4-446F-932D-26154FDC8C03}" srcOrd="1" destOrd="0" presId="urn:microsoft.com/office/officeart/2005/8/layout/list1"/>
    <dgm:cxn modelId="{21265A36-56B1-485C-A09A-9815FB93AC20}" type="presParOf" srcId="{33E98A39-4685-4750-AA7B-EE7ABCA73676}" destId="{45F2A6CE-2497-4AB4-971F-97F97ED5D95B}" srcOrd="5" destOrd="0" presId="urn:microsoft.com/office/officeart/2005/8/layout/list1"/>
    <dgm:cxn modelId="{82093FA6-1904-4D50-A11B-494C5B2DD659}" type="presParOf" srcId="{33E98A39-4685-4750-AA7B-EE7ABCA73676}" destId="{9C7ABAB9-0167-4E81-B756-CAB57B142868}" srcOrd="6" destOrd="0" presId="urn:microsoft.com/office/officeart/2005/8/layout/list1"/>
    <dgm:cxn modelId="{E58B1FC9-BE6D-4762-8AFC-B960003C86E5}" type="presParOf" srcId="{33E98A39-4685-4750-AA7B-EE7ABCA73676}" destId="{810A0212-A3A1-4552-8CB5-333A284808B2}" srcOrd="7" destOrd="0" presId="urn:microsoft.com/office/officeart/2005/8/layout/list1"/>
    <dgm:cxn modelId="{16818436-E0C6-46B5-A164-22E7538350ED}" type="presParOf" srcId="{33E98A39-4685-4750-AA7B-EE7ABCA73676}" destId="{68ADB5B1-56A9-49EE-9CDF-8075876E3BA5}" srcOrd="8" destOrd="0" presId="urn:microsoft.com/office/officeart/2005/8/layout/list1"/>
    <dgm:cxn modelId="{649746AB-AEFB-414C-B38B-EDFDB33D4CBD}" type="presParOf" srcId="{68ADB5B1-56A9-49EE-9CDF-8075876E3BA5}" destId="{F70ED9AB-AAA1-4928-ABCC-E980A3719826}" srcOrd="0" destOrd="0" presId="urn:microsoft.com/office/officeart/2005/8/layout/list1"/>
    <dgm:cxn modelId="{6EFF97FE-566F-436F-827D-7573DEEB4342}" type="presParOf" srcId="{68ADB5B1-56A9-49EE-9CDF-8075876E3BA5}" destId="{A5533385-DE50-4282-8E4A-7159E440AA03}" srcOrd="1" destOrd="0" presId="urn:microsoft.com/office/officeart/2005/8/layout/list1"/>
    <dgm:cxn modelId="{A20B1C41-9843-4C3F-8321-7041B4E0490D}" type="presParOf" srcId="{33E98A39-4685-4750-AA7B-EE7ABCA73676}" destId="{858669C2-A4AC-40BE-9ECE-68D4E0FBDDE6}" srcOrd="9" destOrd="0" presId="urn:microsoft.com/office/officeart/2005/8/layout/list1"/>
    <dgm:cxn modelId="{AC4685B1-40E0-4FB9-B5BB-3C91C2AFCA90}" type="presParOf" srcId="{33E98A39-4685-4750-AA7B-EE7ABCA73676}" destId="{4FE8537C-A5F8-4C6C-9C70-DFB2584DA474}" srcOrd="10" destOrd="0" presId="urn:microsoft.com/office/officeart/2005/8/layout/list1"/>
    <dgm:cxn modelId="{397FB071-D596-4365-85F8-3FCDB418D33F}" type="presParOf" srcId="{33E98A39-4685-4750-AA7B-EE7ABCA73676}" destId="{99B4E84C-B1F2-46E4-846E-ECD391CF15B4}" srcOrd="11" destOrd="0" presId="urn:microsoft.com/office/officeart/2005/8/layout/list1"/>
    <dgm:cxn modelId="{24547AAA-762C-41FE-B2A9-9BF0F65C1692}" type="presParOf" srcId="{33E98A39-4685-4750-AA7B-EE7ABCA73676}" destId="{900CA109-EC7D-45D5-83B6-659D1A3E2AFE}" srcOrd="12" destOrd="0" presId="urn:microsoft.com/office/officeart/2005/8/layout/list1"/>
    <dgm:cxn modelId="{4DD0A9C9-0D3E-4B51-A8ED-C0E24645021D}" type="presParOf" srcId="{900CA109-EC7D-45D5-83B6-659D1A3E2AFE}" destId="{DF5BA638-967E-4929-9F57-6B70A12D6BAD}" srcOrd="0" destOrd="0" presId="urn:microsoft.com/office/officeart/2005/8/layout/list1"/>
    <dgm:cxn modelId="{21D83B0A-D79B-4C50-9D41-6108AE804BD2}" type="presParOf" srcId="{900CA109-EC7D-45D5-83B6-659D1A3E2AFE}" destId="{0802E60C-92D2-4B02-AB92-30B1E2D85E1B}" srcOrd="1" destOrd="0" presId="urn:microsoft.com/office/officeart/2005/8/layout/list1"/>
    <dgm:cxn modelId="{AD818592-F5C5-43DA-AF03-3C5CB63DC9A8}" type="presParOf" srcId="{33E98A39-4685-4750-AA7B-EE7ABCA73676}" destId="{EA112CA1-FF41-4576-8834-CD1DD6B2EAAD}" srcOrd="13" destOrd="0" presId="urn:microsoft.com/office/officeart/2005/8/layout/list1"/>
    <dgm:cxn modelId="{5FD1B912-8F01-450A-8064-476DF5DE701B}" type="presParOf" srcId="{33E98A39-4685-4750-AA7B-EE7ABCA73676}" destId="{366729DC-CC0A-4D60-8847-3F4F22D58BE7}" srcOrd="14" destOrd="0" presId="urn:microsoft.com/office/officeart/2005/8/layout/list1"/>
    <dgm:cxn modelId="{E8687087-5C2D-4DE7-8625-C532947F0BC3}" type="presParOf" srcId="{33E98A39-4685-4750-AA7B-EE7ABCA73676}" destId="{038143E9-B2A9-4B6B-BB64-FABB97E490BC}" srcOrd="15" destOrd="0" presId="urn:microsoft.com/office/officeart/2005/8/layout/list1"/>
    <dgm:cxn modelId="{4E7058AC-8F3B-446E-9B86-901BD194F4EE}" type="presParOf" srcId="{33E98A39-4685-4750-AA7B-EE7ABCA73676}" destId="{FEB05EAE-1D1D-4576-956F-68FF6F3B13FF}" srcOrd="16" destOrd="0" presId="urn:microsoft.com/office/officeart/2005/8/layout/list1"/>
    <dgm:cxn modelId="{86E7B08F-8F29-47B0-948D-5C360725BB29}" type="presParOf" srcId="{FEB05EAE-1D1D-4576-956F-68FF6F3B13FF}" destId="{7EE6533F-D7EA-4A0E-8161-9BDEA5709473}" srcOrd="0" destOrd="0" presId="urn:microsoft.com/office/officeart/2005/8/layout/list1"/>
    <dgm:cxn modelId="{E83FD45D-EE52-4426-8FD2-AB5C457691BD}" type="presParOf" srcId="{FEB05EAE-1D1D-4576-956F-68FF6F3B13FF}" destId="{15382F64-51CF-4284-BB7D-175E7C86AD06}" srcOrd="1" destOrd="0" presId="urn:microsoft.com/office/officeart/2005/8/layout/list1"/>
    <dgm:cxn modelId="{7DD9DF82-1227-41AB-BB73-ABD973666E5E}" type="presParOf" srcId="{33E98A39-4685-4750-AA7B-EE7ABCA73676}" destId="{D32E60C4-EE3F-4810-AB94-951AEB902566}" srcOrd="17" destOrd="0" presId="urn:microsoft.com/office/officeart/2005/8/layout/list1"/>
    <dgm:cxn modelId="{38ED3798-AAD1-49A6-93B2-8AE12465DE45}" type="presParOf" srcId="{33E98A39-4685-4750-AA7B-EE7ABCA73676}" destId="{E377BA36-5F66-4575-AC6E-FAC48413DFD0}" srcOrd="18" destOrd="0" presId="urn:microsoft.com/office/officeart/2005/8/layout/list1"/>
    <dgm:cxn modelId="{F0F544F7-A624-456C-965D-7D39E904C230}" type="presParOf" srcId="{33E98A39-4685-4750-AA7B-EE7ABCA73676}" destId="{81463225-DF16-49DE-BAC0-F659B6481091}" srcOrd="19" destOrd="0" presId="urn:microsoft.com/office/officeart/2005/8/layout/list1"/>
    <dgm:cxn modelId="{B352A7B7-8D7D-428F-9648-6D01C9EEA30A}" type="presParOf" srcId="{33E98A39-4685-4750-AA7B-EE7ABCA73676}" destId="{FB0452AC-8CCF-4484-BC81-F01E198EA395}" srcOrd="20" destOrd="0" presId="urn:microsoft.com/office/officeart/2005/8/layout/list1"/>
    <dgm:cxn modelId="{E283B17E-EDAD-4313-B1AC-27A3AAFE858D}" type="presParOf" srcId="{FB0452AC-8CCF-4484-BC81-F01E198EA395}" destId="{D70BF9F2-BE2E-4A88-A68A-5A5F1F5683D6}" srcOrd="0" destOrd="0" presId="urn:microsoft.com/office/officeart/2005/8/layout/list1"/>
    <dgm:cxn modelId="{F326B284-40FB-4A0F-BDC3-49B8FE4B56E8}" type="presParOf" srcId="{FB0452AC-8CCF-4484-BC81-F01E198EA395}" destId="{22FFAC4E-ED70-4EBF-B5D3-8499C8C89D03}" srcOrd="1" destOrd="0" presId="urn:microsoft.com/office/officeart/2005/8/layout/list1"/>
    <dgm:cxn modelId="{582A09AC-7B0D-40D2-BD6E-80D5446B9AC7}" type="presParOf" srcId="{33E98A39-4685-4750-AA7B-EE7ABCA73676}" destId="{17D9D486-DE19-4DAD-BE5D-3BF8567B04AC}" srcOrd="21" destOrd="0" presId="urn:microsoft.com/office/officeart/2005/8/layout/list1"/>
    <dgm:cxn modelId="{FBBFD4CD-4467-458E-9E87-A014539121E0}" type="presParOf" srcId="{33E98A39-4685-4750-AA7B-EE7ABCA73676}" destId="{2CA59B7E-05F6-47BE-B15A-840D9FA73F5C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02D55FB-5469-4939-B86E-97D54DEE15BE}" type="doc">
      <dgm:prSet loTypeId="urn:microsoft.com/office/officeart/2005/8/layout/default#1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FD988666-995B-4474-B6F5-C98881649D63}">
      <dgm:prSet phldrT="[Text]"/>
      <dgm:spPr>
        <a:solidFill>
          <a:schemeClr val="accent2"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The communication-by-objectives model </a:t>
          </a:r>
          <a:endParaRPr lang="en-GB" dirty="0">
            <a:latin typeface="Century Schoolbook" pitchFamily="18" charset="0"/>
          </a:endParaRPr>
        </a:p>
      </dgm:t>
    </dgm:pt>
    <dgm:pt modelId="{91C1020B-F6F1-4EB4-9A0D-241BA8EC7087}" type="parTrans" cxnId="{40CECCE8-B6B2-4AC9-AAEC-527AC1EB73A3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516D3340-91F0-419E-A0DC-91D4CED57834}" type="sibTrans" cxnId="{40CECCE8-B6B2-4AC9-AAEC-527AC1EB73A3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74BC538E-A69F-412C-8CB4-F4FC5DEBE9FC}">
      <dgm:prSet phldrT="[Text]"/>
      <dgm:spPr>
        <a:solidFill>
          <a:schemeClr val="accent2">
            <a:alpha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The Public Relations institute of South Africa (PRISA) model</a:t>
          </a:r>
        </a:p>
      </dgm:t>
    </dgm:pt>
    <dgm:pt modelId="{BF12F82B-A56A-44E4-848E-51606A6417C4}" type="parTrans" cxnId="{D01414B9-5938-4004-877A-3530C8C3E28F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131CC785-378A-4895-956C-E30D4C8B2AB9}" type="sibTrans" cxnId="{D01414B9-5938-4004-877A-3530C8C3E28F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C1F6AF30-C29D-4C2A-8C15-4DD6C34839B7}">
      <dgm:prSet phldrT="[Text]"/>
      <dgm:spPr>
        <a:solidFill>
          <a:schemeClr val="accent2">
            <a:alpha val="7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The interactive model</a:t>
          </a:r>
          <a:endParaRPr lang="en-GB" dirty="0">
            <a:latin typeface="Century Schoolbook" pitchFamily="18" charset="0"/>
          </a:endParaRPr>
        </a:p>
      </dgm:t>
    </dgm:pt>
    <dgm:pt modelId="{45093051-7849-46A0-A99C-3F4123C20D83}" type="parTrans" cxnId="{89071C9F-F10F-47B0-B78B-8937F1AD4BA5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B8089DEF-80D5-48C8-B538-75093017A761}" type="sibTrans" cxnId="{89071C9F-F10F-47B0-B78B-8937F1AD4BA5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CBD9E8AE-54FC-4989-869B-5667ED57CB39}">
      <dgm:prSet phldrT="[Text]"/>
      <dgm:spPr>
        <a:solidFill>
          <a:schemeClr val="accent2">
            <a:alpha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err="1" smtClean="0">
              <a:latin typeface="Century Schoolbook" pitchFamily="18" charset="0"/>
            </a:rPr>
            <a:t>Steyn</a:t>
          </a:r>
          <a:r>
            <a:rPr lang="en-US" dirty="0" smtClean="0">
              <a:latin typeface="Century Schoolbook" pitchFamily="18" charset="0"/>
            </a:rPr>
            <a:t> and </a:t>
          </a:r>
          <a:r>
            <a:rPr lang="en-US" dirty="0" err="1" smtClean="0">
              <a:latin typeface="Century Schoolbook" pitchFamily="18" charset="0"/>
            </a:rPr>
            <a:t>Puth’s</a:t>
          </a:r>
          <a:r>
            <a:rPr lang="en-US" dirty="0" smtClean="0">
              <a:latin typeface="Century Schoolbook" pitchFamily="18" charset="0"/>
            </a:rPr>
            <a:t> model for developing a communication plan</a:t>
          </a:r>
          <a:endParaRPr lang="en-GB" dirty="0">
            <a:latin typeface="Century Schoolbook" pitchFamily="18" charset="0"/>
          </a:endParaRPr>
        </a:p>
      </dgm:t>
    </dgm:pt>
    <dgm:pt modelId="{CAFD8644-38BB-4BF8-A56D-8B0DCFD57F28}" type="parTrans" cxnId="{A6CECCB6-E5E4-4FC9-84CB-E0C24E2F048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A3CE3058-66F1-4E4C-8186-78ABA864A0DD}" type="sibTrans" cxnId="{A6CECCB6-E5E4-4FC9-84CB-E0C24E2F048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98F5E72E-B8EF-41F2-B0A3-DCFFDB14B08A}" type="pres">
      <dgm:prSet presAssocID="{202D55FB-5469-4939-B86E-97D54DEE15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0D1E928-580C-465B-8C9C-934BDF774FA0}" type="pres">
      <dgm:prSet presAssocID="{FD988666-995B-4474-B6F5-C98881649D6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742D459-F077-4677-BF4B-D9C66BC1ACE8}" type="pres">
      <dgm:prSet presAssocID="{516D3340-91F0-419E-A0DC-91D4CED57834}" presName="sibTrans" presStyleCnt="0"/>
      <dgm:spPr/>
    </dgm:pt>
    <dgm:pt modelId="{FE22983E-FAFE-4C75-8708-4FF6A7343444}" type="pres">
      <dgm:prSet presAssocID="{74BC538E-A69F-412C-8CB4-F4FC5DEBE9F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EB2760-AD8F-4534-ADEF-B7AE396B40C9}" type="pres">
      <dgm:prSet presAssocID="{131CC785-378A-4895-956C-E30D4C8B2AB9}" presName="sibTrans" presStyleCnt="0"/>
      <dgm:spPr/>
    </dgm:pt>
    <dgm:pt modelId="{4344B230-515E-4291-88D9-5DEDF69AF331}" type="pres">
      <dgm:prSet presAssocID="{C1F6AF30-C29D-4C2A-8C15-4DD6C34839B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A03D98A-D480-4ACC-BCED-B4803ABA24D0}" type="pres">
      <dgm:prSet presAssocID="{B8089DEF-80D5-48C8-B538-75093017A761}" presName="sibTrans" presStyleCnt="0"/>
      <dgm:spPr/>
    </dgm:pt>
    <dgm:pt modelId="{0065588F-CD0B-4EE6-B1C6-C839D0AEB85C}" type="pres">
      <dgm:prSet presAssocID="{CBD9E8AE-54FC-4989-869B-5667ED57CB3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DF8FEDC-F82F-4BCF-9FD5-C934A8A64D0D}" type="presOf" srcId="{74BC538E-A69F-412C-8CB4-F4FC5DEBE9FC}" destId="{FE22983E-FAFE-4C75-8708-4FF6A7343444}" srcOrd="0" destOrd="0" presId="urn:microsoft.com/office/officeart/2005/8/layout/default#1"/>
    <dgm:cxn modelId="{A6CECCB6-E5E4-4FC9-84CB-E0C24E2F0489}" srcId="{202D55FB-5469-4939-B86E-97D54DEE15BE}" destId="{CBD9E8AE-54FC-4989-869B-5667ED57CB39}" srcOrd="3" destOrd="0" parTransId="{CAFD8644-38BB-4BF8-A56D-8B0DCFD57F28}" sibTransId="{A3CE3058-66F1-4E4C-8186-78ABA864A0DD}"/>
    <dgm:cxn modelId="{89071C9F-F10F-47B0-B78B-8937F1AD4BA5}" srcId="{202D55FB-5469-4939-B86E-97D54DEE15BE}" destId="{C1F6AF30-C29D-4C2A-8C15-4DD6C34839B7}" srcOrd="2" destOrd="0" parTransId="{45093051-7849-46A0-A99C-3F4123C20D83}" sibTransId="{B8089DEF-80D5-48C8-B538-75093017A761}"/>
    <dgm:cxn modelId="{27B23455-8C01-43C9-A490-72D2FB064ED7}" type="presOf" srcId="{202D55FB-5469-4939-B86E-97D54DEE15BE}" destId="{98F5E72E-B8EF-41F2-B0A3-DCFFDB14B08A}" srcOrd="0" destOrd="0" presId="urn:microsoft.com/office/officeart/2005/8/layout/default#1"/>
    <dgm:cxn modelId="{0DF85921-CE37-4CDC-824A-A68DF86434F9}" type="presOf" srcId="{CBD9E8AE-54FC-4989-869B-5667ED57CB39}" destId="{0065588F-CD0B-4EE6-B1C6-C839D0AEB85C}" srcOrd="0" destOrd="0" presId="urn:microsoft.com/office/officeart/2005/8/layout/default#1"/>
    <dgm:cxn modelId="{40CECCE8-B6B2-4AC9-AAEC-527AC1EB73A3}" srcId="{202D55FB-5469-4939-B86E-97D54DEE15BE}" destId="{FD988666-995B-4474-B6F5-C98881649D63}" srcOrd="0" destOrd="0" parTransId="{91C1020B-F6F1-4EB4-9A0D-241BA8EC7087}" sibTransId="{516D3340-91F0-419E-A0DC-91D4CED57834}"/>
    <dgm:cxn modelId="{D01414B9-5938-4004-877A-3530C8C3E28F}" srcId="{202D55FB-5469-4939-B86E-97D54DEE15BE}" destId="{74BC538E-A69F-412C-8CB4-F4FC5DEBE9FC}" srcOrd="1" destOrd="0" parTransId="{BF12F82B-A56A-44E4-848E-51606A6417C4}" sibTransId="{131CC785-378A-4895-956C-E30D4C8B2AB9}"/>
    <dgm:cxn modelId="{23FBB9D4-D8DF-4CB3-A928-ED858059576F}" type="presOf" srcId="{FD988666-995B-4474-B6F5-C98881649D63}" destId="{B0D1E928-580C-465B-8C9C-934BDF774FA0}" srcOrd="0" destOrd="0" presId="urn:microsoft.com/office/officeart/2005/8/layout/default#1"/>
    <dgm:cxn modelId="{98D03A6F-35A7-44F0-87C1-AD545F5CEE31}" type="presOf" srcId="{C1F6AF30-C29D-4C2A-8C15-4DD6C34839B7}" destId="{4344B230-515E-4291-88D9-5DEDF69AF331}" srcOrd="0" destOrd="0" presId="urn:microsoft.com/office/officeart/2005/8/layout/default#1"/>
    <dgm:cxn modelId="{0166A66C-EEDE-4448-B983-336413953580}" type="presParOf" srcId="{98F5E72E-B8EF-41F2-B0A3-DCFFDB14B08A}" destId="{B0D1E928-580C-465B-8C9C-934BDF774FA0}" srcOrd="0" destOrd="0" presId="urn:microsoft.com/office/officeart/2005/8/layout/default#1"/>
    <dgm:cxn modelId="{1EFF6BF2-DFEA-410F-8512-5E1DF27FBFCE}" type="presParOf" srcId="{98F5E72E-B8EF-41F2-B0A3-DCFFDB14B08A}" destId="{9742D459-F077-4677-BF4B-D9C66BC1ACE8}" srcOrd="1" destOrd="0" presId="urn:microsoft.com/office/officeart/2005/8/layout/default#1"/>
    <dgm:cxn modelId="{63222F0C-3FC8-4795-8AAD-8229D18131DD}" type="presParOf" srcId="{98F5E72E-B8EF-41F2-B0A3-DCFFDB14B08A}" destId="{FE22983E-FAFE-4C75-8708-4FF6A7343444}" srcOrd="2" destOrd="0" presId="urn:microsoft.com/office/officeart/2005/8/layout/default#1"/>
    <dgm:cxn modelId="{2995BCD0-D9E9-42CB-81FF-B5E36091CA9C}" type="presParOf" srcId="{98F5E72E-B8EF-41F2-B0A3-DCFFDB14B08A}" destId="{96EB2760-AD8F-4534-ADEF-B7AE396B40C9}" srcOrd="3" destOrd="0" presId="urn:microsoft.com/office/officeart/2005/8/layout/default#1"/>
    <dgm:cxn modelId="{B035D40D-B9FA-41E6-AC0C-A0146D22C30F}" type="presParOf" srcId="{98F5E72E-B8EF-41F2-B0A3-DCFFDB14B08A}" destId="{4344B230-515E-4291-88D9-5DEDF69AF331}" srcOrd="4" destOrd="0" presId="urn:microsoft.com/office/officeart/2005/8/layout/default#1"/>
    <dgm:cxn modelId="{E5B849D4-67DF-4E3D-9661-587894E01D78}" type="presParOf" srcId="{98F5E72E-B8EF-41F2-B0A3-DCFFDB14B08A}" destId="{9A03D98A-D480-4ACC-BCED-B4803ABA24D0}" srcOrd="5" destOrd="0" presId="urn:microsoft.com/office/officeart/2005/8/layout/default#1"/>
    <dgm:cxn modelId="{72D6614C-EFEB-4078-A4AC-D94C0AB78CD1}" type="presParOf" srcId="{98F5E72E-B8EF-41F2-B0A3-DCFFDB14B08A}" destId="{0065588F-CD0B-4EE6-B1C6-C839D0AEB85C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02D55FB-5469-4939-B86E-97D54DEE15BE}" type="doc">
      <dgm:prSet loTypeId="urn:microsoft.com/office/officeart/2005/8/layout/default#1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FD988666-995B-4474-B6F5-C98881649D63}">
      <dgm:prSet phldrT="[Text]"/>
      <dgm:spPr>
        <a:solidFill>
          <a:schemeClr val="accent2"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+mj-lt"/>
            </a:rPr>
            <a:t>The communication-by-objectives model </a:t>
          </a:r>
          <a:endParaRPr lang="en-GB" dirty="0">
            <a:latin typeface="+mj-lt"/>
          </a:endParaRPr>
        </a:p>
      </dgm:t>
    </dgm:pt>
    <dgm:pt modelId="{91C1020B-F6F1-4EB4-9A0D-241BA8EC7087}" type="parTrans" cxnId="{40CECCE8-B6B2-4AC9-AAEC-527AC1EB73A3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516D3340-91F0-419E-A0DC-91D4CED57834}" type="sibTrans" cxnId="{40CECCE8-B6B2-4AC9-AAEC-527AC1EB73A3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74BC538E-A69F-412C-8CB4-F4FC5DEBE9FC}">
      <dgm:prSet phldrT="[Text]"/>
      <dgm:spPr>
        <a:solidFill>
          <a:schemeClr val="accent2">
            <a:alpha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+mj-lt"/>
            </a:rPr>
            <a:t>The Public Relations institute of South Africa (PRISA) model</a:t>
          </a:r>
        </a:p>
      </dgm:t>
    </dgm:pt>
    <dgm:pt modelId="{BF12F82B-A56A-44E4-848E-51606A6417C4}" type="parTrans" cxnId="{D01414B9-5938-4004-877A-3530C8C3E28F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131CC785-378A-4895-956C-E30D4C8B2AB9}" type="sibTrans" cxnId="{D01414B9-5938-4004-877A-3530C8C3E28F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C1F6AF30-C29D-4C2A-8C15-4DD6C34839B7}">
      <dgm:prSet phldrT="[Text]"/>
      <dgm:spPr>
        <a:solidFill>
          <a:schemeClr val="accent2">
            <a:alpha val="7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+mj-lt"/>
            </a:rPr>
            <a:t>The interactive model</a:t>
          </a:r>
          <a:endParaRPr lang="en-GB" dirty="0">
            <a:latin typeface="+mj-lt"/>
          </a:endParaRPr>
        </a:p>
      </dgm:t>
    </dgm:pt>
    <dgm:pt modelId="{45093051-7849-46A0-A99C-3F4123C20D83}" type="parTrans" cxnId="{89071C9F-F10F-47B0-B78B-8937F1AD4BA5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B8089DEF-80D5-48C8-B538-75093017A761}" type="sibTrans" cxnId="{89071C9F-F10F-47B0-B78B-8937F1AD4BA5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CBD9E8AE-54FC-4989-869B-5667ED57CB39}">
      <dgm:prSet phldrT="[Text]"/>
      <dgm:spPr>
        <a:solidFill>
          <a:schemeClr val="accent2">
            <a:alpha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err="1" smtClean="0">
              <a:latin typeface="+mj-lt"/>
            </a:rPr>
            <a:t>Steyn</a:t>
          </a:r>
          <a:r>
            <a:rPr lang="en-US" dirty="0" smtClean="0">
              <a:latin typeface="+mj-lt"/>
            </a:rPr>
            <a:t> and </a:t>
          </a:r>
          <a:r>
            <a:rPr lang="en-US" dirty="0" err="1" smtClean="0">
              <a:latin typeface="+mj-lt"/>
            </a:rPr>
            <a:t>Puth’s</a:t>
          </a:r>
          <a:r>
            <a:rPr lang="en-US" dirty="0" smtClean="0">
              <a:latin typeface="+mj-lt"/>
            </a:rPr>
            <a:t> model for developing a communication plan</a:t>
          </a:r>
          <a:endParaRPr lang="en-GB" dirty="0">
            <a:latin typeface="+mj-lt"/>
          </a:endParaRPr>
        </a:p>
      </dgm:t>
    </dgm:pt>
    <dgm:pt modelId="{CAFD8644-38BB-4BF8-A56D-8B0DCFD57F28}" type="parTrans" cxnId="{A6CECCB6-E5E4-4FC9-84CB-E0C24E2F048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A3CE3058-66F1-4E4C-8186-78ABA864A0DD}" type="sibTrans" cxnId="{A6CECCB6-E5E4-4FC9-84CB-E0C24E2F048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98F5E72E-B8EF-41F2-B0A3-DCFFDB14B08A}" type="pres">
      <dgm:prSet presAssocID="{202D55FB-5469-4939-B86E-97D54DEE15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0D1E928-580C-465B-8C9C-934BDF774FA0}" type="pres">
      <dgm:prSet presAssocID="{FD988666-995B-4474-B6F5-C98881649D63}" presName="node" presStyleLbl="node1" presStyleIdx="0" presStyleCnt="4" custLinFactNeighborX="-24393" custLinFactNeighborY="-1536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742D459-F077-4677-BF4B-D9C66BC1ACE8}" type="pres">
      <dgm:prSet presAssocID="{516D3340-91F0-419E-A0DC-91D4CED57834}" presName="sibTrans" presStyleCnt="0"/>
      <dgm:spPr/>
    </dgm:pt>
    <dgm:pt modelId="{FE22983E-FAFE-4C75-8708-4FF6A7343444}" type="pres">
      <dgm:prSet presAssocID="{74BC538E-A69F-412C-8CB4-F4FC5DEBE9FC}" presName="node" presStyleLbl="node1" presStyleIdx="1" presStyleCnt="4" custLinFactNeighborX="1037" custLinFactNeighborY="-1646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EB2760-AD8F-4534-ADEF-B7AE396B40C9}" type="pres">
      <dgm:prSet presAssocID="{131CC785-378A-4895-956C-E30D4C8B2AB9}" presName="sibTrans" presStyleCnt="0"/>
      <dgm:spPr/>
    </dgm:pt>
    <dgm:pt modelId="{4344B230-515E-4291-88D9-5DEDF69AF331}" type="pres">
      <dgm:prSet presAssocID="{C1F6AF30-C29D-4C2A-8C15-4DD6C34839B7}" presName="node" presStyleLbl="node1" presStyleIdx="2" presStyleCnt="4" custLinFactNeighborX="-8400" custLinFactNeighborY="-195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A03D98A-D480-4ACC-BCED-B4803ABA24D0}" type="pres">
      <dgm:prSet presAssocID="{B8089DEF-80D5-48C8-B538-75093017A761}" presName="sibTrans" presStyleCnt="0"/>
      <dgm:spPr/>
    </dgm:pt>
    <dgm:pt modelId="{0065588F-CD0B-4EE6-B1C6-C839D0AEB85C}" type="pres">
      <dgm:prSet presAssocID="{CBD9E8AE-54FC-4989-869B-5667ED57CB39}" presName="node" presStyleLbl="node1" presStyleIdx="3" presStyleCnt="4" custLinFactNeighborX="3400" custLinFactNeighborY="1258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3678B4E-60E5-46A6-A54B-12C5E80D8BB9}" type="presOf" srcId="{C1F6AF30-C29D-4C2A-8C15-4DD6C34839B7}" destId="{4344B230-515E-4291-88D9-5DEDF69AF331}" srcOrd="0" destOrd="0" presId="urn:microsoft.com/office/officeart/2005/8/layout/default#1"/>
    <dgm:cxn modelId="{C3FDED0C-F16B-46FA-80A3-B317E26773FD}" type="presOf" srcId="{CBD9E8AE-54FC-4989-869B-5667ED57CB39}" destId="{0065588F-CD0B-4EE6-B1C6-C839D0AEB85C}" srcOrd="0" destOrd="0" presId="urn:microsoft.com/office/officeart/2005/8/layout/default#1"/>
    <dgm:cxn modelId="{3633C6CD-7BDA-4024-B829-350FF1CA69FD}" type="presOf" srcId="{74BC538E-A69F-412C-8CB4-F4FC5DEBE9FC}" destId="{FE22983E-FAFE-4C75-8708-4FF6A7343444}" srcOrd="0" destOrd="0" presId="urn:microsoft.com/office/officeart/2005/8/layout/default#1"/>
    <dgm:cxn modelId="{A6CECCB6-E5E4-4FC9-84CB-E0C24E2F0489}" srcId="{202D55FB-5469-4939-B86E-97D54DEE15BE}" destId="{CBD9E8AE-54FC-4989-869B-5667ED57CB39}" srcOrd="3" destOrd="0" parTransId="{CAFD8644-38BB-4BF8-A56D-8B0DCFD57F28}" sibTransId="{A3CE3058-66F1-4E4C-8186-78ABA864A0DD}"/>
    <dgm:cxn modelId="{89071C9F-F10F-47B0-B78B-8937F1AD4BA5}" srcId="{202D55FB-5469-4939-B86E-97D54DEE15BE}" destId="{C1F6AF30-C29D-4C2A-8C15-4DD6C34839B7}" srcOrd="2" destOrd="0" parTransId="{45093051-7849-46A0-A99C-3F4123C20D83}" sibTransId="{B8089DEF-80D5-48C8-B538-75093017A761}"/>
    <dgm:cxn modelId="{4E7E2409-16CE-406B-8527-2F2E6C109385}" type="presOf" srcId="{202D55FB-5469-4939-B86E-97D54DEE15BE}" destId="{98F5E72E-B8EF-41F2-B0A3-DCFFDB14B08A}" srcOrd="0" destOrd="0" presId="urn:microsoft.com/office/officeart/2005/8/layout/default#1"/>
    <dgm:cxn modelId="{40CECCE8-B6B2-4AC9-AAEC-527AC1EB73A3}" srcId="{202D55FB-5469-4939-B86E-97D54DEE15BE}" destId="{FD988666-995B-4474-B6F5-C98881649D63}" srcOrd="0" destOrd="0" parTransId="{91C1020B-F6F1-4EB4-9A0D-241BA8EC7087}" sibTransId="{516D3340-91F0-419E-A0DC-91D4CED57834}"/>
    <dgm:cxn modelId="{D01414B9-5938-4004-877A-3530C8C3E28F}" srcId="{202D55FB-5469-4939-B86E-97D54DEE15BE}" destId="{74BC538E-A69F-412C-8CB4-F4FC5DEBE9FC}" srcOrd="1" destOrd="0" parTransId="{BF12F82B-A56A-44E4-848E-51606A6417C4}" sibTransId="{131CC785-378A-4895-956C-E30D4C8B2AB9}"/>
    <dgm:cxn modelId="{B26213AA-7E04-4385-8CE8-EE2C6F199A70}" type="presOf" srcId="{FD988666-995B-4474-B6F5-C98881649D63}" destId="{B0D1E928-580C-465B-8C9C-934BDF774FA0}" srcOrd="0" destOrd="0" presId="urn:microsoft.com/office/officeart/2005/8/layout/default#1"/>
    <dgm:cxn modelId="{91EA349D-C8FB-42A0-8073-AD7E33FEE967}" type="presParOf" srcId="{98F5E72E-B8EF-41F2-B0A3-DCFFDB14B08A}" destId="{B0D1E928-580C-465B-8C9C-934BDF774FA0}" srcOrd="0" destOrd="0" presId="urn:microsoft.com/office/officeart/2005/8/layout/default#1"/>
    <dgm:cxn modelId="{36E87CBD-32F5-4766-B7A9-96C1BF46802C}" type="presParOf" srcId="{98F5E72E-B8EF-41F2-B0A3-DCFFDB14B08A}" destId="{9742D459-F077-4677-BF4B-D9C66BC1ACE8}" srcOrd="1" destOrd="0" presId="urn:microsoft.com/office/officeart/2005/8/layout/default#1"/>
    <dgm:cxn modelId="{19EBFF32-F583-45B5-A0CB-0B8B72700FCF}" type="presParOf" srcId="{98F5E72E-B8EF-41F2-B0A3-DCFFDB14B08A}" destId="{FE22983E-FAFE-4C75-8708-4FF6A7343444}" srcOrd="2" destOrd="0" presId="urn:microsoft.com/office/officeart/2005/8/layout/default#1"/>
    <dgm:cxn modelId="{8D20DC78-94E8-4872-8E2E-1E70C6BE7F6B}" type="presParOf" srcId="{98F5E72E-B8EF-41F2-B0A3-DCFFDB14B08A}" destId="{96EB2760-AD8F-4534-ADEF-B7AE396B40C9}" srcOrd="3" destOrd="0" presId="urn:microsoft.com/office/officeart/2005/8/layout/default#1"/>
    <dgm:cxn modelId="{37F26DCC-5156-4098-840A-AFE07702EF8C}" type="presParOf" srcId="{98F5E72E-B8EF-41F2-B0A3-DCFFDB14B08A}" destId="{4344B230-515E-4291-88D9-5DEDF69AF331}" srcOrd="4" destOrd="0" presId="urn:microsoft.com/office/officeart/2005/8/layout/default#1"/>
    <dgm:cxn modelId="{324F5FDC-F2BF-4F5D-87B5-0C59CADCECF1}" type="presParOf" srcId="{98F5E72E-B8EF-41F2-B0A3-DCFFDB14B08A}" destId="{9A03D98A-D480-4ACC-BCED-B4803ABA24D0}" srcOrd="5" destOrd="0" presId="urn:microsoft.com/office/officeart/2005/8/layout/default#1"/>
    <dgm:cxn modelId="{83514248-3959-41AE-BC38-8563F8BCAA18}" type="presParOf" srcId="{98F5E72E-B8EF-41F2-B0A3-DCFFDB14B08A}" destId="{0065588F-CD0B-4EE6-B1C6-C839D0AEB85C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4017E8A-A547-46F0-A7D5-C256544F336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7E99A7C-D03A-4196-8E84-260146E26C6D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1</a:t>
          </a:r>
          <a:endParaRPr lang="en-GB" dirty="0">
            <a:latin typeface="Century Schoolbook" pitchFamily="18" charset="0"/>
          </a:endParaRPr>
        </a:p>
      </dgm:t>
    </dgm:pt>
    <dgm:pt modelId="{FE04D581-2E1A-4838-B8B3-7ADC59D44224}" type="parTrans" cxnId="{D6D5FA68-5FD4-408E-8F78-075F9EB5C97E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DDFCD561-E0B4-4A21-80E0-1A77B182C18D}" type="sibTrans" cxnId="{D6D5FA68-5FD4-408E-8F78-075F9EB5C97E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5449BA12-1C82-45A4-863A-07088488F882}">
      <dgm:prSet phldrT="[Text]"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Defining the situation (situation analysis)</a:t>
          </a:r>
          <a:endParaRPr lang="en-GB" dirty="0">
            <a:latin typeface="Century Schoolbook" pitchFamily="18" charset="0"/>
          </a:endParaRPr>
        </a:p>
      </dgm:t>
    </dgm:pt>
    <dgm:pt modelId="{2AF52678-060E-4B1F-B284-CF85D7F55F57}" type="parTrans" cxnId="{7B705865-802C-46C7-B8D7-C5142A506AEE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8D61C5F7-80FD-4BA4-9D3B-9756A8CA26D7}" type="sibTrans" cxnId="{7B705865-802C-46C7-B8D7-C5142A506AEE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7439C9EB-38A1-44F7-B228-B652A431FCE6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2</a:t>
          </a:r>
          <a:endParaRPr lang="en-GB" dirty="0">
            <a:latin typeface="Century Schoolbook" pitchFamily="18" charset="0"/>
          </a:endParaRPr>
        </a:p>
      </dgm:t>
    </dgm:pt>
    <dgm:pt modelId="{6D330D09-7F40-4655-A951-62B8ED26C3AE}" type="parTrans" cxnId="{E02F624E-3381-48D1-8CC9-BD0BE607AF22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87E97DD4-2833-47B9-B226-1C000576D490}" type="sibTrans" cxnId="{E02F624E-3381-48D1-8CC9-BD0BE607AF22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009EE5E3-3952-4E94-A7EF-EF4E4BEC4F6A}">
      <dgm:prSet phldrT="[Text]"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Formulating objectives</a:t>
          </a:r>
          <a:endParaRPr lang="en-GB" dirty="0">
            <a:latin typeface="Century Schoolbook" pitchFamily="18" charset="0"/>
          </a:endParaRPr>
        </a:p>
      </dgm:t>
    </dgm:pt>
    <dgm:pt modelId="{0AAAA6DF-F6B9-49C3-B9EB-E51195D73476}" type="parTrans" cxnId="{8F37F4D7-7FBB-41CE-942E-C226AFFEBAF6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B476B6DF-0FEC-46A3-B637-C93AE5C74D27}" type="sibTrans" cxnId="{8F37F4D7-7FBB-41CE-942E-C226AFFEBAF6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2F2292CE-E01A-4112-B81B-0F96F4966C73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3</a:t>
          </a:r>
          <a:endParaRPr lang="en-GB" dirty="0">
            <a:latin typeface="Century Schoolbook" pitchFamily="18" charset="0"/>
          </a:endParaRPr>
        </a:p>
      </dgm:t>
    </dgm:pt>
    <dgm:pt modelId="{2D231C57-7840-4208-94E0-CC0B07387E52}" type="parTrans" cxnId="{C0AF59A7-F539-46F4-875C-B47D588546ED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56E36E9C-D5B6-4E13-8805-863694492FBD}" type="sibTrans" cxnId="{C0AF59A7-F539-46F4-875C-B47D588546ED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D4DC74BD-CBBE-4015-9EAA-0E58E2CD21A8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5</a:t>
          </a:r>
          <a:endParaRPr lang="en-GB" dirty="0">
            <a:latin typeface="Century Schoolbook" pitchFamily="18" charset="0"/>
          </a:endParaRPr>
        </a:p>
      </dgm:t>
    </dgm:pt>
    <dgm:pt modelId="{414316BA-70C8-464A-9533-ECB346CE0AEE}" type="parTrans" cxnId="{EBDA0EE2-A056-4389-AF0D-C0CC987D5371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E4D356F7-F20B-4062-8531-FE39C9B8C089}" type="sibTrans" cxnId="{EBDA0EE2-A056-4389-AF0D-C0CC987D5371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D800A179-5C2A-424B-899C-43A22BF2D9B8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4</a:t>
          </a:r>
          <a:endParaRPr lang="en-GB" dirty="0">
            <a:latin typeface="Century Schoolbook" pitchFamily="18" charset="0"/>
          </a:endParaRPr>
        </a:p>
      </dgm:t>
    </dgm:pt>
    <dgm:pt modelId="{F1A0E8B0-FBE1-49BF-BFA1-22C8319EEBC3}" type="parTrans" cxnId="{AC864361-4995-4CE5-BD53-59460C81E437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F4D8F287-AD75-43D2-A4D1-A40DF3D61286}" type="sibTrans" cxnId="{AC864361-4995-4CE5-BD53-59460C81E437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2F32CDFF-8C3F-4044-9F96-8BB1658F223F}">
      <dgm:prSet phldrT="[Text]"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Conducting an evaluation</a:t>
          </a:r>
          <a:endParaRPr lang="en-GB" dirty="0">
            <a:latin typeface="Century Schoolbook" pitchFamily="18" charset="0"/>
          </a:endParaRPr>
        </a:p>
      </dgm:t>
    </dgm:pt>
    <dgm:pt modelId="{9E3864A7-A54A-40E0-8801-CCFE9C5EDE53}" type="sibTrans" cxnId="{3808CF00-860A-4AA8-965C-5CE63315C1C7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716A6B1E-9D96-4931-98B2-E45618CBA63E}" type="parTrans" cxnId="{3808CF00-860A-4AA8-965C-5CE63315C1C7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4DDF033C-D9D1-4437-8CC0-825C07BA3D19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6</a:t>
          </a:r>
          <a:endParaRPr lang="en-GB" dirty="0">
            <a:latin typeface="Century Schoolbook" pitchFamily="18" charset="0"/>
          </a:endParaRPr>
        </a:p>
      </dgm:t>
    </dgm:pt>
    <dgm:pt modelId="{CF33E27F-F153-40D1-B7ED-2010695686D4}" type="parTrans" cxnId="{D55AD25B-28E3-4583-B1C2-24B47B0995B6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0B97B16E-0919-4289-9ABE-A9C69F6BCD67}" type="sibTrans" cxnId="{D55AD25B-28E3-4583-B1C2-24B47B0995B6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6B6CD582-A1DC-4909-B779-70EB8A722343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7</a:t>
          </a:r>
          <a:endParaRPr lang="en-GB" dirty="0">
            <a:latin typeface="Century Schoolbook" pitchFamily="18" charset="0"/>
          </a:endParaRPr>
        </a:p>
      </dgm:t>
    </dgm:pt>
    <dgm:pt modelId="{759E757B-B064-4EED-B62B-E8EBC01B3AA6}" type="parTrans" cxnId="{C4B705C4-9D40-4040-B9F3-1C57334BBEFB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481936BE-D967-43CB-B949-573B2E28945F}" type="sibTrans" cxnId="{C4B705C4-9D40-4040-B9F3-1C57334BBEFB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10340948-2A93-4F81-8BA3-E58C2332A39B}">
      <dgm:prSet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Drawing up a budget</a:t>
          </a:r>
          <a:endParaRPr lang="en-GB" dirty="0">
            <a:latin typeface="Century Schoolbook" pitchFamily="18" charset="0"/>
          </a:endParaRPr>
        </a:p>
      </dgm:t>
    </dgm:pt>
    <dgm:pt modelId="{318E743E-A0E9-47C8-917D-18B1067AD357}" type="parTrans" cxnId="{0B8258F1-FA00-4019-8039-F6A135F261B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7A117EB6-5635-449F-9B54-78187E127E6A}" type="sibTrans" cxnId="{0B8258F1-FA00-4019-8039-F6A135F261B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DADFD1FE-8D98-4494-872B-4184CC6BF355}">
      <dgm:prSet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Identifying target stakeholders</a:t>
          </a:r>
          <a:endParaRPr lang="en-GB" dirty="0">
            <a:latin typeface="Century Schoolbook" pitchFamily="18" charset="0"/>
          </a:endParaRPr>
        </a:p>
      </dgm:t>
    </dgm:pt>
    <dgm:pt modelId="{83DF51FE-D39B-4A4E-B9B1-73C86D0343C4}" type="parTrans" cxnId="{EDF307D9-2070-47BD-8621-CE136409738C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4C753831-04A0-4033-8CBB-BC5E89A2C0F8}" type="sibTrans" cxnId="{EDF307D9-2070-47BD-8621-CE136409738C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D27E2AFF-2EA3-49DD-BC37-A7CBA5F6DE2E}">
      <dgm:prSet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Formulating the message</a:t>
          </a:r>
          <a:endParaRPr lang="en-GB" dirty="0">
            <a:latin typeface="Century Schoolbook" pitchFamily="18" charset="0"/>
          </a:endParaRPr>
        </a:p>
      </dgm:t>
    </dgm:pt>
    <dgm:pt modelId="{BA92374E-5354-442A-869D-30EE748C13E2}" type="parTrans" cxnId="{52E23042-CC90-451D-9D4A-94EDCE19406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30BA14F7-71E5-4729-ADA1-197B9AD6B607}" type="sibTrans" cxnId="{52E23042-CC90-451D-9D4A-94EDCE19406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87B94565-B909-4BB8-8A64-EB4CB7074150}">
      <dgm:prSet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Implementing actions</a:t>
          </a:r>
          <a:endParaRPr lang="en-GB" dirty="0">
            <a:latin typeface="Century Schoolbook" pitchFamily="18" charset="0"/>
          </a:endParaRPr>
        </a:p>
      </dgm:t>
    </dgm:pt>
    <dgm:pt modelId="{7BB99D6E-94A4-4E72-B89A-1EA9659453EF}" type="parTrans" cxnId="{F171BFFB-C9E6-4733-87FF-06D897F249B6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9A17FC8C-913E-46B2-A07F-0981BB26F02F}" type="sibTrans" cxnId="{F171BFFB-C9E6-4733-87FF-06D897F249B6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28F7B77D-5E83-42F3-9E8E-0E67BA808B4D}" type="pres">
      <dgm:prSet presAssocID="{94017E8A-A547-46F0-A7D5-C256544F336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B88AE4-7ED2-4346-8A7B-DD26C9DF3E8A}" type="pres">
      <dgm:prSet presAssocID="{F7E99A7C-D03A-4196-8E84-260146E26C6D}" presName="composite" presStyleCnt="0"/>
      <dgm:spPr/>
    </dgm:pt>
    <dgm:pt modelId="{C2463E57-6493-4259-89AE-18ED02094612}" type="pres">
      <dgm:prSet presAssocID="{F7E99A7C-D03A-4196-8E84-260146E26C6D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B77B20-F7AF-4684-A30B-C4AAD367006D}" type="pres">
      <dgm:prSet presAssocID="{F7E99A7C-D03A-4196-8E84-260146E26C6D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695D1E6-A4B3-4DFE-B37D-33D9B18F0BA7}" type="pres">
      <dgm:prSet presAssocID="{DDFCD561-E0B4-4A21-80E0-1A77B182C18D}" presName="sp" presStyleCnt="0"/>
      <dgm:spPr/>
    </dgm:pt>
    <dgm:pt modelId="{63FEFD50-DF5D-4BC5-8247-04E36220961A}" type="pres">
      <dgm:prSet presAssocID="{7439C9EB-38A1-44F7-B228-B652A431FCE6}" presName="composite" presStyleCnt="0"/>
      <dgm:spPr/>
    </dgm:pt>
    <dgm:pt modelId="{0B1CEA8C-DB83-4434-A83F-1C7761EE8CE7}" type="pres">
      <dgm:prSet presAssocID="{7439C9EB-38A1-44F7-B228-B652A431FCE6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6D0DDB-A54E-4A85-805A-50BE5CF8579E}" type="pres">
      <dgm:prSet presAssocID="{7439C9EB-38A1-44F7-B228-B652A431FCE6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3ABD4B-D0AA-46B1-952F-DA9AE9E2A7ED}" type="pres">
      <dgm:prSet presAssocID="{87E97DD4-2833-47B9-B226-1C000576D490}" presName="sp" presStyleCnt="0"/>
      <dgm:spPr/>
    </dgm:pt>
    <dgm:pt modelId="{047BBC51-085A-4EA2-B13B-D36AB6141613}" type="pres">
      <dgm:prSet presAssocID="{2F2292CE-E01A-4112-B81B-0F96F4966C73}" presName="composite" presStyleCnt="0"/>
      <dgm:spPr/>
    </dgm:pt>
    <dgm:pt modelId="{56B045AD-0790-4946-9D79-C340356A48FE}" type="pres">
      <dgm:prSet presAssocID="{2F2292CE-E01A-4112-B81B-0F96F4966C73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8DC134-B391-4AB9-8DDA-FE152847E0EF}" type="pres">
      <dgm:prSet presAssocID="{2F2292CE-E01A-4112-B81B-0F96F4966C73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4EAE6B9-0536-4CD5-9CB9-F4E372C505B8}" type="pres">
      <dgm:prSet presAssocID="{56E36E9C-D5B6-4E13-8805-863694492FBD}" presName="sp" presStyleCnt="0"/>
      <dgm:spPr/>
    </dgm:pt>
    <dgm:pt modelId="{3004356A-0F1D-4AD5-9540-DE449749139F}" type="pres">
      <dgm:prSet presAssocID="{D800A179-5C2A-424B-899C-43A22BF2D9B8}" presName="composite" presStyleCnt="0"/>
      <dgm:spPr/>
    </dgm:pt>
    <dgm:pt modelId="{5F6665A6-7F4C-4B3E-9DDD-2C9753152B0C}" type="pres">
      <dgm:prSet presAssocID="{D800A179-5C2A-424B-899C-43A22BF2D9B8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35F661E-B181-4B05-A28E-F354076C9EC2}" type="pres">
      <dgm:prSet presAssocID="{D800A179-5C2A-424B-899C-43A22BF2D9B8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BF642C8-4509-4E1E-8E9B-01264E09328E}" type="pres">
      <dgm:prSet presAssocID="{F4D8F287-AD75-43D2-A4D1-A40DF3D61286}" presName="sp" presStyleCnt="0"/>
      <dgm:spPr/>
    </dgm:pt>
    <dgm:pt modelId="{42D62598-F397-41E6-8B1F-B81F5F0BE208}" type="pres">
      <dgm:prSet presAssocID="{D4DC74BD-CBBE-4015-9EAA-0E58E2CD21A8}" presName="composite" presStyleCnt="0"/>
      <dgm:spPr/>
    </dgm:pt>
    <dgm:pt modelId="{8980BFE1-4E92-4A34-824F-2991FA632E77}" type="pres">
      <dgm:prSet presAssocID="{D4DC74BD-CBBE-4015-9EAA-0E58E2CD21A8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9E6D6BC-A131-47C5-9C32-A8C5B66A3218}" type="pres">
      <dgm:prSet presAssocID="{D4DC74BD-CBBE-4015-9EAA-0E58E2CD21A8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6987E59-7C50-443B-B063-2F5C0924320A}" type="pres">
      <dgm:prSet presAssocID="{E4D356F7-F20B-4062-8531-FE39C9B8C089}" presName="sp" presStyleCnt="0"/>
      <dgm:spPr/>
    </dgm:pt>
    <dgm:pt modelId="{F2CB1600-320A-4270-ABAE-1229F2CE49DF}" type="pres">
      <dgm:prSet presAssocID="{4DDF033C-D9D1-4437-8CC0-825C07BA3D19}" presName="composite" presStyleCnt="0"/>
      <dgm:spPr/>
    </dgm:pt>
    <dgm:pt modelId="{1CC9FD18-16AC-420A-97CD-1A98D468B7CC}" type="pres">
      <dgm:prSet presAssocID="{4DDF033C-D9D1-4437-8CC0-825C07BA3D19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066546-86A0-4092-81F8-76C4B5ACB4F3}" type="pres">
      <dgm:prSet presAssocID="{4DDF033C-D9D1-4437-8CC0-825C07BA3D19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0E2A4B6-9ED4-4A4C-980A-9B91E111B3F3}" type="pres">
      <dgm:prSet presAssocID="{0B97B16E-0919-4289-9ABE-A9C69F6BCD67}" presName="sp" presStyleCnt="0"/>
      <dgm:spPr/>
    </dgm:pt>
    <dgm:pt modelId="{017CBDAA-805A-434F-8FD3-C90959E93921}" type="pres">
      <dgm:prSet presAssocID="{6B6CD582-A1DC-4909-B779-70EB8A722343}" presName="composite" presStyleCnt="0"/>
      <dgm:spPr/>
    </dgm:pt>
    <dgm:pt modelId="{49B05A69-BD1E-457D-9096-D8F68FF4BB15}" type="pres">
      <dgm:prSet presAssocID="{6B6CD582-A1DC-4909-B779-70EB8A722343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EA0D91E-A3D2-4F1D-B89A-C6A92DDC0BFC}" type="pres">
      <dgm:prSet presAssocID="{6B6CD582-A1DC-4909-B779-70EB8A722343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05EC341-BE4E-4F39-B47E-88FBA09D50A9}" type="presOf" srcId="{2F2292CE-E01A-4112-B81B-0F96F4966C73}" destId="{56B045AD-0790-4946-9D79-C340356A48FE}" srcOrd="0" destOrd="0" presId="urn:microsoft.com/office/officeart/2005/8/layout/chevron2"/>
    <dgm:cxn modelId="{AFF9BEB4-A5D3-44C4-A535-CA87EB7688A5}" type="presOf" srcId="{94017E8A-A547-46F0-A7D5-C256544F3369}" destId="{28F7B77D-5E83-42F3-9E8E-0E67BA808B4D}" srcOrd="0" destOrd="0" presId="urn:microsoft.com/office/officeart/2005/8/layout/chevron2"/>
    <dgm:cxn modelId="{AC864361-4995-4CE5-BD53-59460C81E437}" srcId="{94017E8A-A547-46F0-A7D5-C256544F3369}" destId="{D800A179-5C2A-424B-899C-43A22BF2D9B8}" srcOrd="3" destOrd="0" parTransId="{F1A0E8B0-FBE1-49BF-BFA1-22C8319EEBC3}" sibTransId="{F4D8F287-AD75-43D2-A4D1-A40DF3D61286}"/>
    <dgm:cxn modelId="{EDF307D9-2070-47BD-8621-CE136409738C}" srcId="{D800A179-5C2A-424B-899C-43A22BF2D9B8}" destId="{DADFD1FE-8D98-4494-872B-4184CC6BF355}" srcOrd="0" destOrd="0" parTransId="{83DF51FE-D39B-4A4E-B9B1-73C86D0343C4}" sibTransId="{4C753831-04A0-4033-8CBB-BC5E89A2C0F8}"/>
    <dgm:cxn modelId="{0B8258F1-FA00-4019-8039-F6A135F261B9}" srcId="{2F2292CE-E01A-4112-B81B-0F96F4966C73}" destId="{10340948-2A93-4F81-8BA3-E58C2332A39B}" srcOrd="0" destOrd="0" parTransId="{318E743E-A0E9-47C8-917D-18B1067AD357}" sibTransId="{7A117EB6-5635-449F-9B54-78187E127E6A}"/>
    <dgm:cxn modelId="{3BAF835D-2D93-4273-B129-060CBEB93C44}" type="presOf" srcId="{10340948-2A93-4F81-8BA3-E58C2332A39B}" destId="{758DC134-B391-4AB9-8DDA-FE152847E0EF}" srcOrd="0" destOrd="0" presId="urn:microsoft.com/office/officeart/2005/8/layout/chevron2"/>
    <dgm:cxn modelId="{E24E56E7-E5D3-4B83-A156-A8D2A4C57B4D}" type="presOf" srcId="{009EE5E3-3952-4E94-A7EF-EF4E4BEC4F6A}" destId="{F56D0DDB-A54E-4A85-805A-50BE5CF8579E}" srcOrd="0" destOrd="0" presId="urn:microsoft.com/office/officeart/2005/8/layout/chevron2"/>
    <dgm:cxn modelId="{D55AD25B-28E3-4583-B1C2-24B47B0995B6}" srcId="{94017E8A-A547-46F0-A7D5-C256544F3369}" destId="{4DDF033C-D9D1-4437-8CC0-825C07BA3D19}" srcOrd="5" destOrd="0" parTransId="{CF33E27F-F153-40D1-B7ED-2010695686D4}" sibTransId="{0B97B16E-0919-4289-9ABE-A9C69F6BCD67}"/>
    <dgm:cxn modelId="{59FCF5BC-BE18-425A-9822-44058618E05C}" type="presOf" srcId="{F7E99A7C-D03A-4196-8E84-260146E26C6D}" destId="{C2463E57-6493-4259-89AE-18ED02094612}" srcOrd="0" destOrd="0" presId="urn:microsoft.com/office/officeart/2005/8/layout/chevron2"/>
    <dgm:cxn modelId="{8293E796-4B96-42F1-8D62-339AF067CEEA}" type="presOf" srcId="{7439C9EB-38A1-44F7-B228-B652A431FCE6}" destId="{0B1CEA8C-DB83-4434-A83F-1C7761EE8CE7}" srcOrd="0" destOrd="0" presId="urn:microsoft.com/office/officeart/2005/8/layout/chevron2"/>
    <dgm:cxn modelId="{E02F624E-3381-48D1-8CC9-BD0BE607AF22}" srcId="{94017E8A-A547-46F0-A7D5-C256544F3369}" destId="{7439C9EB-38A1-44F7-B228-B652A431FCE6}" srcOrd="1" destOrd="0" parTransId="{6D330D09-7F40-4655-A951-62B8ED26C3AE}" sibTransId="{87E97DD4-2833-47B9-B226-1C000576D490}"/>
    <dgm:cxn modelId="{35DA6153-B670-4A30-85AC-9541E5EA8C1C}" type="presOf" srcId="{DADFD1FE-8D98-4494-872B-4184CC6BF355}" destId="{A35F661E-B181-4B05-A28E-F354076C9EC2}" srcOrd="0" destOrd="0" presId="urn:microsoft.com/office/officeart/2005/8/layout/chevron2"/>
    <dgm:cxn modelId="{859B23D9-ED11-47DA-9EF8-078473B6622A}" type="presOf" srcId="{6B6CD582-A1DC-4909-B779-70EB8A722343}" destId="{49B05A69-BD1E-457D-9096-D8F68FF4BB15}" srcOrd="0" destOrd="0" presId="urn:microsoft.com/office/officeart/2005/8/layout/chevron2"/>
    <dgm:cxn modelId="{3808CF00-860A-4AA8-965C-5CE63315C1C7}" srcId="{6B6CD582-A1DC-4909-B779-70EB8A722343}" destId="{2F32CDFF-8C3F-4044-9F96-8BB1658F223F}" srcOrd="0" destOrd="0" parTransId="{716A6B1E-9D96-4931-98B2-E45618CBA63E}" sibTransId="{9E3864A7-A54A-40E0-8801-CCFE9C5EDE53}"/>
    <dgm:cxn modelId="{4DC6C614-9A12-435E-9A40-8390FAFF221C}" type="presOf" srcId="{D27E2AFF-2EA3-49DD-BC37-A7CBA5F6DE2E}" destId="{39E6D6BC-A131-47C5-9C32-A8C5B66A3218}" srcOrd="0" destOrd="0" presId="urn:microsoft.com/office/officeart/2005/8/layout/chevron2"/>
    <dgm:cxn modelId="{E4054E36-06C4-4437-A6C0-015D7224702B}" type="presOf" srcId="{D800A179-5C2A-424B-899C-43A22BF2D9B8}" destId="{5F6665A6-7F4C-4B3E-9DDD-2C9753152B0C}" srcOrd="0" destOrd="0" presId="urn:microsoft.com/office/officeart/2005/8/layout/chevron2"/>
    <dgm:cxn modelId="{C0AF59A7-F539-46F4-875C-B47D588546ED}" srcId="{94017E8A-A547-46F0-A7D5-C256544F3369}" destId="{2F2292CE-E01A-4112-B81B-0F96F4966C73}" srcOrd="2" destOrd="0" parTransId="{2D231C57-7840-4208-94E0-CC0B07387E52}" sibTransId="{56E36E9C-D5B6-4E13-8805-863694492FBD}"/>
    <dgm:cxn modelId="{52E23042-CC90-451D-9D4A-94EDCE194069}" srcId="{D4DC74BD-CBBE-4015-9EAA-0E58E2CD21A8}" destId="{D27E2AFF-2EA3-49DD-BC37-A7CBA5F6DE2E}" srcOrd="0" destOrd="0" parTransId="{BA92374E-5354-442A-869D-30EE748C13E2}" sibTransId="{30BA14F7-71E5-4729-ADA1-197B9AD6B607}"/>
    <dgm:cxn modelId="{588551D6-1F84-47E9-9636-9730A765A4CA}" type="presOf" srcId="{D4DC74BD-CBBE-4015-9EAA-0E58E2CD21A8}" destId="{8980BFE1-4E92-4A34-824F-2991FA632E77}" srcOrd="0" destOrd="0" presId="urn:microsoft.com/office/officeart/2005/8/layout/chevron2"/>
    <dgm:cxn modelId="{C4B705C4-9D40-4040-B9F3-1C57334BBEFB}" srcId="{94017E8A-A547-46F0-A7D5-C256544F3369}" destId="{6B6CD582-A1DC-4909-B779-70EB8A722343}" srcOrd="6" destOrd="0" parTransId="{759E757B-B064-4EED-B62B-E8EBC01B3AA6}" sibTransId="{481936BE-D967-43CB-B949-573B2E28945F}"/>
    <dgm:cxn modelId="{D6D5FA68-5FD4-408E-8F78-075F9EB5C97E}" srcId="{94017E8A-A547-46F0-A7D5-C256544F3369}" destId="{F7E99A7C-D03A-4196-8E84-260146E26C6D}" srcOrd="0" destOrd="0" parTransId="{FE04D581-2E1A-4838-B8B3-7ADC59D44224}" sibTransId="{DDFCD561-E0B4-4A21-80E0-1A77B182C18D}"/>
    <dgm:cxn modelId="{06B32D02-45C5-41EE-B9FB-B495AE061C64}" type="presOf" srcId="{87B94565-B909-4BB8-8A64-EB4CB7074150}" destId="{68066546-86A0-4092-81F8-76C4B5ACB4F3}" srcOrd="0" destOrd="0" presId="urn:microsoft.com/office/officeart/2005/8/layout/chevron2"/>
    <dgm:cxn modelId="{EBDA0EE2-A056-4389-AF0D-C0CC987D5371}" srcId="{94017E8A-A547-46F0-A7D5-C256544F3369}" destId="{D4DC74BD-CBBE-4015-9EAA-0E58E2CD21A8}" srcOrd="4" destOrd="0" parTransId="{414316BA-70C8-464A-9533-ECB346CE0AEE}" sibTransId="{E4D356F7-F20B-4062-8531-FE39C9B8C089}"/>
    <dgm:cxn modelId="{F171BFFB-C9E6-4733-87FF-06D897F249B6}" srcId="{4DDF033C-D9D1-4437-8CC0-825C07BA3D19}" destId="{87B94565-B909-4BB8-8A64-EB4CB7074150}" srcOrd="0" destOrd="0" parTransId="{7BB99D6E-94A4-4E72-B89A-1EA9659453EF}" sibTransId="{9A17FC8C-913E-46B2-A07F-0981BB26F02F}"/>
    <dgm:cxn modelId="{B63684D4-239D-4700-AA44-955F2AA5618A}" type="presOf" srcId="{4DDF033C-D9D1-4437-8CC0-825C07BA3D19}" destId="{1CC9FD18-16AC-420A-97CD-1A98D468B7CC}" srcOrd="0" destOrd="0" presId="urn:microsoft.com/office/officeart/2005/8/layout/chevron2"/>
    <dgm:cxn modelId="{7B705865-802C-46C7-B8D7-C5142A506AEE}" srcId="{F7E99A7C-D03A-4196-8E84-260146E26C6D}" destId="{5449BA12-1C82-45A4-863A-07088488F882}" srcOrd="0" destOrd="0" parTransId="{2AF52678-060E-4B1F-B284-CF85D7F55F57}" sibTransId="{8D61C5F7-80FD-4BA4-9D3B-9756A8CA26D7}"/>
    <dgm:cxn modelId="{8F37F4D7-7FBB-41CE-942E-C226AFFEBAF6}" srcId="{7439C9EB-38A1-44F7-B228-B652A431FCE6}" destId="{009EE5E3-3952-4E94-A7EF-EF4E4BEC4F6A}" srcOrd="0" destOrd="0" parTransId="{0AAAA6DF-F6B9-49C3-B9EB-E51195D73476}" sibTransId="{B476B6DF-0FEC-46A3-B637-C93AE5C74D27}"/>
    <dgm:cxn modelId="{38A2AE45-1384-4532-8ECE-133FC5BDD5FC}" type="presOf" srcId="{2F32CDFF-8C3F-4044-9F96-8BB1658F223F}" destId="{9EA0D91E-A3D2-4F1D-B89A-C6A92DDC0BFC}" srcOrd="0" destOrd="0" presId="urn:microsoft.com/office/officeart/2005/8/layout/chevron2"/>
    <dgm:cxn modelId="{B76F9A24-26A6-4658-910F-1B0E19DDFFE0}" type="presOf" srcId="{5449BA12-1C82-45A4-863A-07088488F882}" destId="{6EB77B20-F7AF-4684-A30B-C4AAD367006D}" srcOrd="0" destOrd="0" presId="urn:microsoft.com/office/officeart/2005/8/layout/chevron2"/>
    <dgm:cxn modelId="{FEB0DC2A-74B6-4A76-A829-E943ECB6E16C}" type="presParOf" srcId="{28F7B77D-5E83-42F3-9E8E-0E67BA808B4D}" destId="{6EB88AE4-7ED2-4346-8A7B-DD26C9DF3E8A}" srcOrd="0" destOrd="0" presId="urn:microsoft.com/office/officeart/2005/8/layout/chevron2"/>
    <dgm:cxn modelId="{87BDDEE3-8E25-40DB-A825-D0E6918717B1}" type="presParOf" srcId="{6EB88AE4-7ED2-4346-8A7B-DD26C9DF3E8A}" destId="{C2463E57-6493-4259-89AE-18ED02094612}" srcOrd="0" destOrd="0" presId="urn:microsoft.com/office/officeart/2005/8/layout/chevron2"/>
    <dgm:cxn modelId="{39A8C60D-6CEB-41DC-91BD-9EE86EA5BC1A}" type="presParOf" srcId="{6EB88AE4-7ED2-4346-8A7B-DD26C9DF3E8A}" destId="{6EB77B20-F7AF-4684-A30B-C4AAD367006D}" srcOrd="1" destOrd="0" presId="urn:microsoft.com/office/officeart/2005/8/layout/chevron2"/>
    <dgm:cxn modelId="{9397C24A-78A3-4086-8C37-C6681BB69D9D}" type="presParOf" srcId="{28F7B77D-5E83-42F3-9E8E-0E67BA808B4D}" destId="{5695D1E6-A4B3-4DFE-B37D-33D9B18F0BA7}" srcOrd="1" destOrd="0" presId="urn:microsoft.com/office/officeart/2005/8/layout/chevron2"/>
    <dgm:cxn modelId="{66722B74-6942-4793-BDC5-E2515D95EC47}" type="presParOf" srcId="{28F7B77D-5E83-42F3-9E8E-0E67BA808B4D}" destId="{63FEFD50-DF5D-4BC5-8247-04E36220961A}" srcOrd="2" destOrd="0" presId="urn:microsoft.com/office/officeart/2005/8/layout/chevron2"/>
    <dgm:cxn modelId="{F148A825-D2C0-4F30-9582-9E02746E83A2}" type="presParOf" srcId="{63FEFD50-DF5D-4BC5-8247-04E36220961A}" destId="{0B1CEA8C-DB83-4434-A83F-1C7761EE8CE7}" srcOrd="0" destOrd="0" presId="urn:microsoft.com/office/officeart/2005/8/layout/chevron2"/>
    <dgm:cxn modelId="{8D64C16E-8DBE-49CF-974D-54A471B82FE4}" type="presParOf" srcId="{63FEFD50-DF5D-4BC5-8247-04E36220961A}" destId="{F56D0DDB-A54E-4A85-805A-50BE5CF8579E}" srcOrd="1" destOrd="0" presId="urn:microsoft.com/office/officeart/2005/8/layout/chevron2"/>
    <dgm:cxn modelId="{39B77E77-1F4B-4170-A163-244ECD902A21}" type="presParOf" srcId="{28F7B77D-5E83-42F3-9E8E-0E67BA808B4D}" destId="{EE3ABD4B-D0AA-46B1-952F-DA9AE9E2A7ED}" srcOrd="3" destOrd="0" presId="urn:microsoft.com/office/officeart/2005/8/layout/chevron2"/>
    <dgm:cxn modelId="{4C12B855-E3B0-4108-8BDF-9C422ADE953F}" type="presParOf" srcId="{28F7B77D-5E83-42F3-9E8E-0E67BA808B4D}" destId="{047BBC51-085A-4EA2-B13B-D36AB6141613}" srcOrd="4" destOrd="0" presId="urn:microsoft.com/office/officeart/2005/8/layout/chevron2"/>
    <dgm:cxn modelId="{EC1E6F9A-076D-4675-B6F4-31EB7CC326E1}" type="presParOf" srcId="{047BBC51-085A-4EA2-B13B-D36AB6141613}" destId="{56B045AD-0790-4946-9D79-C340356A48FE}" srcOrd="0" destOrd="0" presId="urn:microsoft.com/office/officeart/2005/8/layout/chevron2"/>
    <dgm:cxn modelId="{A10AF895-AB97-428E-A185-F7F724AB8882}" type="presParOf" srcId="{047BBC51-085A-4EA2-B13B-D36AB6141613}" destId="{758DC134-B391-4AB9-8DDA-FE152847E0EF}" srcOrd="1" destOrd="0" presId="urn:microsoft.com/office/officeart/2005/8/layout/chevron2"/>
    <dgm:cxn modelId="{CB2B4B50-7E2D-4DAC-AB02-BD24F71130E5}" type="presParOf" srcId="{28F7B77D-5E83-42F3-9E8E-0E67BA808B4D}" destId="{94EAE6B9-0536-4CD5-9CB9-F4E372C505B8}" srcOrd="5" destOrd="0" presId="urn:microsoft.com/office/officeart/2005/8/layout/chevron2"/>
    <dgm:cxn modelId="{D939A200-363A-49EE-9B47-DAB425764395}" type="presParOf" srcId="{28F7B77D-5E83-42F3-9E8E-0E67BA808B4D}" destId="{3004356A-0F1D-4AD5-9540-DE449749139F}" srcOrd="6" destOrd="0" presId="urn:microsoft.com/office/officeart/2005/8/layout/chevron2"/>
    <dgm:cxn modelId="{E15DEA4B-B4CF-432E-9527-90551F52776C}" type="presParOf" srcId="{3004356A-0F1D-4AD5-9540-DE449749139F}" destId="{5F6665A6-7F4C-4B3E-9DDD-2C9753152B0C}" srcOrd="0" destOrd="0" presId="urn:microsoft.com/office/officeart/2005/8/layout/chevron2"/>
    <dgm:cxn modelId="{9B6E7F03-BCAB-411F-BA34-9A532F0BDD43}" type="presParOf" srcId="{3004356A-0F1D-4AD5-9540-DE449749139F}" destId="{A35F661E-B181-4B05-A28E-F354076C9EC2}" srcOrd="1" destOrd="0" presId="urn:microsoft.com/office/officeart/2005/8/layout/chevron2"/>
    <dgm:cxn modelId="{F1263E76-83A8-4157-AB13-970D4ED11A22}" type="presParOf" srcId="{28F7B77D-5E83-42F3-9E8E-0E67BA808B4D}" destId="{3BF642C8-4509-4E1E-8E9B-01264E09328E}" srcOrd="7" destOrd="0" presId="urn:microsoft.com/office/officeart/2005/8/layout/chevron2"/>
    <dgm:cxn modelId="{A0410075-3115-4F60-AF35-C7489B3E8A30}" type="presParOf" srcId="{28F7B77D-5E83-42F3-9E8E-0E67BA808B4D}" destId="{42D62598-F397-41E6-8B1F-B81F5F0BE208}" srcOrd="8" destOrd="0" presId="urn:microsoft.com/office/officeart/2005/8/layout/chevron2"/>
    <dgm:cxn modelId="{8BD574A4-596D-4CF2-806A-29AAD0F2350D}" type="presParOf" srcId="{42D62598-F397-41E6-8B1F-B81F5F0BE208}" destId="{8980BFE1-4E92-4A34-824F-2991FA632E77}" srcOrd="0" destOrd="0" presId="urn:microsoft.com/office/officeart/2005/8/layout/chevron2"/>
    <dgm:cxn modelId="{5BC896DC-6AD2-4C58-BFCA-C96F8D116A56}" type="presParOf" srcId="{42D62598-F397-41E6-8B1F-B81F5F0BE208}" destId="{39E6D6BC-A131-47C5-9C32-A8C5B66A3218}" srcOrd="1" destOrd="0" presId="urn:microsoft.com/office/officeart/2005/8/layout/chevron2"/>
    <dgm:cxn modelId="{2B08AD0D-3570-4E74-A920-9BFD2F50C8E6}" type="presParOf" srcId="{28F7B77D-5E83-42F3-9E8E-0E67BA808B4D}" destId="{D6987E59-7C50-443B-B063-2F5C0924320A}" srcOrd="9" destOrd="0" presId="urn:microsoft.com/office/officeart/2005/8/layout/chevron2"/>
    <dgm:cxn modelId="{438BC351-52A9-4C45-AE76-DA601F692DE6}" type="presParOf" srcId="{28F7B77D-5E83-42F3-9E8E-0E67BA808B4D}" destId="{F2CB1600-320A-4270-ABAE-1229F2CE49DF}" srcOrd="10" destOrd="0" presId="urn:microsoft.com/office/officeart/2005/8/layout/chevron2"/>
    <dgm:cxn modelId="{83457945-0164-40E2-BD9F-08B37D200C21}" type="presParOf" srcId="{F2CB1600-320A-4270-ABAE-1229F2CE49DF}" destId="{1CC9FD18-16AC-420A-97CD-1A98D468B7CC}" srcOrd="0" destOrd="0" presId="urn:microsoft.com/office/officeart/2005/8/layout/chevron2"/>
    <dgm:cxn modelId="{257CB9DF-D122-4AD7-BF6C-D952E3A6A818}" type="presParOf" srcId="{F2CB1600-320A-4270-ABAE-1229F2CE49DF}" destId="{68066546-86A0-4092-81F8-76C4B5ACB4F3}" srcOrd="1" destOrd="0" presId="urn:microsoft.com/office/officeart/2005/8/layout/chevron2"/>
    <dgm:cxn modelId="{33BD984D-3999-4A79-BF5E-9203A4E55E87}" type="presParOf" srcId="{28F7B77D-5E83-42F3-9E8E-0E67BA808B4D}" destId="{50E2A4B6-9ED4-4A4C-980A-9B91E111B3F3}" srcOrd="11" destOrd="0" presId="urn:microsoft.com/office/officeart/2005/8/layout/chevron2"/>
    <dgm:cxn modelId="{CC3C7309-88F0-4831-A278-D6E6F7E287E7}" type="presParOf" srcId="{28F7B77D-5E83-42F3-9E8E-0E67BA808B4D}" destId="{017CBDAA-805A-434F-8FD3-C90959E93921}" srcOrd="12" destOrd="0" presId="urn:microsoft.com/office/officeart/2005/8/layout/chevron2"/>
    <dgm:cxn modelId="{6F144657-FDFE-4CED-867E-B7730C97E860}" type="presParOf" srcId="{017CBDAA-805A-434F-8FD3-C90959E93921}" destId="{49B05A69-BD1E-457D-9096-D8F68FF4BB15}" srcOrd="0" destOrd="0" presId="urn:microsoft.com/office/officeart/2005/8/layout/chevron2"/>
    <dgm:cxn modelId="{3E056904-65BE-41A5-9A3F-9D3567A32C38}" type="presParOf" srcId="{017CBDAA-805A-434F-8FD3-C90959E93921}" destId="{9EA0D91E-A3D2-4F1D-B89A-C6A92DDC0BFC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4017E8A-A547-46F0-A7D5-C256544F336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7E99A7C-D03A-4196-8E84-260146E26C6D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1</a:t>
          </a:r>
          <a:endParaRPr lang="en-GB" dirty="0">
            <a:latin typeface="Century Schoolbook" pitchFamily="18" charset="0"/>
          </a:endParaRPr>
        </a:p>
      </dgm:t>
    </dgm:pt>
    <dgm:pt modelId="{FE04D581-2E1A-4838-B8B3-7ADC59D44224}" type="parTrans" cxnId="{D6D5FA68-5FD4-408E-8F78-075F9EB5C97E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DDFCD561-E0B4-4A21-80E0-1A77B182C18D}" type="sibTrans" cxnId="{D6D5FA68-5FD4-408E-8F78-075F9EB5C97E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5449BA12-1C82-45A4-863A-07088488F882}">
      <dgm:prSet phldrT="[Text]"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Research</a:t>
          </a:r>
          <a:endParaRPr lang="en-GB" dirty="0">
            <a:latin typeface="Century Schoolbook" pitchFamily="18" charset="0"/>
          </a:endParaRPr>
        </a:p>
      </dgm:t>
    </dgm:pt>
    <dgm:pt modelId="{2AF52678-060E-4B1F-B284-CF85D7F55F57}" type="parTrans" cxnId="{7B705865-802C-46C7-B8D7-C5142A506AEE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8D61C5F7-80FD-4BA4-9D3B-9756A8CA26D7}" type="sibTrans" cxnId="{7B705865-802C-46C7-B8D7-C5142A506AEE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7439C9EB-38A1-44F7-B228-B652A431FCE6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2</a:t>
          </a:r>
          <a:endParaRPr lang="en-GB" dirty="0">
            <a:latin typeface="Century Schoolbook" pitchFamily="18" charset="0"/>
          </a:endParaRPr>
        </a:p>
      </dgm:t>
    </dgm:pt>
    <dgm:pt modelId="{6D330D09-7F40-4655-A951-62B8ED26C3AE}" type="parTrans" cxnId="{E02F624E-3381-48D1-8CC9-BD0BE607AF22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87E97DD4-2833-47B9-B226-1C000576D490}" type="sibTrans" cxnId="{E02F624E-3381-48D1-8CC9-BD0BE607AF22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009EE5E3-3952-4E94-A7EF-EF4E4BEC4F6A}">
      <dgm:prSet phldrT="[Text]"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Objectives</a:t>
          </a:r>
          <a:endParaRPr lang="en-GB" dirty="0">
            <a:latin typeface="Century Schoolbook" pitchFamily="18" charset="0"/>
          </a:endParaRPr>
        </a:p>
      </dgm:t>
    </dgm:pt>
    <dgm:pt modelId="{0AAAA6DF-F6B9-49C3-B9EB-E51195D73476}" type="parTrans" cxnId="{8F37F4D7-7FBB-41CE-942E-C226AFFEBAF6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B476B6DF-0FEC-46A3-B637-C93AE5C74D27}" type="sibTrans" cxnId="{8F37F4D7-7FBB-41CE-942E-C226AFFEBAF6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2F2292CE-E01A-4112-B81B-0F96F4966C73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3</a:t>
          </a:r>
          <a:endParaRPr lang="en-GB" dirty="0">
            <a:latin typeface="Century Schoolbook" pitchFamily="18" charset="0"/>
          </a:endParaRPr>
        </a:p>
      </dgm:t>
    </dgm:pt>
    <dgm:pt modelId="{2D231C57-7840-4208-94E0-CC0B07387E52}" type="parTrans" cxnId="{C0AF59A7-F539-46F4-875C-B47D588546ED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56E36E9C-D5B6-4E13-8805-863694492FBD}" type="sibTrans" cxnId="{C0AF59A7-F539-46F4-875C-B47D588546ED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D800A179-5C2A-424B-899C-43A22BF2D9B8}">
      <dgm:prSet phldrT="[Text]"/>
      <dgm:spPr>
        <a:solidFill>
          <a:schemeClr val="accent1"/>
        </a:solidFill>
        <a:ln>
          <a:solidFill>
            <a:srgbClr val="92D050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4</a:t>
          </a:r>
          <a:endParaRPr lang="en-GB" dirty="0">
            <a:latin typeface="Century Schoolbook" pitchFamily="18" charset="0"/>
          </a:endParaRPr>
        </a:p>
      </dgm:t>
    </dgm:pt>
    <dgm:pt modelId="{F1A0E8B0-FBE1-49BF-BFA1-22C8319EEBC3}" type="parTrans" cxnId="{AC864361-4995-4CE5-BD53-59460C81E437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F4D8F287-AD75-43D2-A4D1-A40DF3D61286}" type="sibTrans" cxnId="{AC864361-4995-4CE5-BD53-59460C81E437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10340948-2A93-4F81-8BA3-E58C2332A39B}">
      <dgm:prSet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 smtClean="0">
              <a:latin typeface="Century Schoolbook" pitchFamily="18" charset="0"/>
            </a:rPr>
            <a:t>Programming</a:t>
          </a:r>
          <a:endParaRPr lang="en-GB" dirty="0">
            <a:latin typeface="Century Schoolbook" pitchFamily="18" charset="0"/>
          </a:endParaRPr>
        </a:p>
      </dgm:t>
    </dgm:pt>
    <dgm:pt modelId="{318E743E-A0E9-47C8-917D-18B1067AD357}" type="parTrans" cxnId="{0B8258F1-FA00-4019-8039-F6A135F261B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7A117EB6-5635-449F-9B54-78187E127E6A}" type="sibTrans" cxnId="{0B8258F1-FA00-4019-8039-F6A135F261B9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DADFD1FE-8D98-4494-872B-4184CC6BF355}">
      <dgm:prSet/>
      <dgm:spPr>
        <a:solidFill>
          <a:srgbClr val="92D050">
            <a:alpha val="90000"/>
          </a:srgb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 smtClean="0">
              <a:latin typeface="Century Schoolbook" pitchFamily="18" charset="0"/>
            </a:rPr>
            <a:t>Evaluation</a:t>
          </a:r>
          <a:endParaRPr lang="en-GB" dirty="0">
            <a:latin typeface="Century Schoolbook" pitchFamily="18" charset="0"/>
          </a:endParaRPr>
        </a:p>
      </dgm:t>
    </dgm:pt>
    <dgm:pt modelId="{83DF51FE-D39B-4A4E-B9B1-73C86D0343C4}" type="parTrans" cxnId="{EDF307D9-2070-47BD-8621-CE136409738C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4C753831-04A0-4033-8CBB-BC5E89A2C0F8}" type="sibTrans" cxnId="{EDF307D9-2070-47BD-8621-CE136409738C}">
      <dgm:prSet/>
      <dgm:spPr/>
      <dgm:t>
        <a:bodyPr/>
        <a:lstStyle/>
        <a:p>
          <a:endParaRPr lang="en-GB">
            <a:latin typeface="Century Schoolbook" pitchFamily="18" charset="0"/>
          </a:endParaRPr>
        </a:p>
      </dgm:t>
    </dgm:pt>
    <dgm:pt modelId="{28F7B77D-5E83-42F3-9E8E-0E67BA808B4D}" type="pres">
      <dgm:prSet presAssocID="{94017E8A-A547-46F0-A7D5-C256544F336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EB88AE4-7ED2-4346-8A7B-DD26C9DF3E8A}" type="pres">
      <dgm:prSet presAssocID="{F7E99A7C-D03A-4196-8E84-260146E26C6D}" presName="composite" presStyleCnt="0"/>
      <dgm:spPr/>
    </dgm:pt>
    <dgm:pt modelId="{C2463E57-6493-4259-89AE-18ED02094612}" type="pres">
      <dgm:prSet presAssocID="{F7E99A7C-D03A-4196-8E84-260146E26C6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B77B20-F7AF-4684-A30B-C4AAD367006D}" type="pres">
      <dgm:prSet presAssocID="{F7E99A7C-D03A-4196-8E84-260146E26C6D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695D1E6-A4B3-4DFE-B37D-33D9B18F0BA7}" type="pres">
      <dgm:prSet presAssocID="{DDFCD561-E0B4-4A21-80E0-1A77B182C18D}" presName="sp" presStyleCnt="0"/>
      <dgm:spPr/>
    </dgm:pt>
    <dgm:pt modelId="{63FEFD50-DF5D-4BC5-8247-04E36220961A}" type="pres">
      <dgm:prSet presAssocID="{7439C9EB-38A1-44F7-B228-B652A431FCE6}" presName="composite" presStyleCnt="0"/>
      <dgm:spPr/>
    </dgm:pt>
    <dgm:pt modelId="{0B1CEA8C-DB83-4434-A83F-1C7761EE8CE7}" type="pres">
      <dgm:prSet presAssocID="{7439C9EB-38A1-44F7-B228-B652A431FCE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6D0DDB-A54E-4A85-805A-50BE5CF8579E}" type="pres">
      <dgm:prSet presAssocID="{7439C9EB-38A1-44F7-B228-B652A431FCE6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3ABD4B-D0AA-46B1-952F-DA9AE9E2A7ED}" type="pres">
      <dgm:prSet presAssocID="{87E97DD4-2833-47B9-B226-1C000576D490}" presName="sp" presStyleCnt="0"/>
      <dgm:spPr/>
    </dgm:pt>
    <dgm:pt modelId="{047BBC51-085A-4EA2-B13B-D36AB6141613}" type="pres">
      <dgm:prSet presAssocID="{2F2292CE-E01A-4112-B81B-0F96F4966C73}" presName="composite" presStyleCnt="0"/>
      <dgm:spPr/>
    </dgm:pt>
    <dgm:pt modelId="{56B045AD-0790-4946-9D79-C340356A48FE}" type="pres">
      <dgm:prSet presAssocID="{2F2292CE-E01A-4112-B81B-0F96F4966C73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8DC134-B391-4AB9-8DDA-FE152847E0EF}" type="pres">
      <dgm:prSet presAssocID="{2F2292CE-E01A-4112-B81B-0F96F4966C73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4EAE6B9-0536-4CD5-9CB9-F4E372C505B8}" type="pres">
      <dgm:prSet presAssocID="{56E36E9C-D5B6-4E13-8805-863694492FBD}" presName="sp" presStyleCnt="0"/>
      <dgm:spPr/>
    </dgm:pt>
    <dgm:pt modelId="{3004356A-0F1D-4AD5-9540-DE449749139F}" type="pres">
      <dgm:prSet presAssocID="{D800A179-5C2A-424B-899C-43A22BF2D9B8}" presName="composite" presStyleCnt="0"/>
      <dgm:spPr/>
    </dgm:pt>
    <dgm:pt modelId="{5F6665A6-7F4C-4B3E-9DDD-2C9753152B0C}" type="pres">
      <dgm:prSet presAssocID="{D800A179-5C2A-424B-899C-43A22BF2D9B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35F661E-B181-4B05-A28E-F354076C9EC2}" type="pres">
      <dgm:prSet presAssocID="{D800A179-5C2A-424B-899C-43A22BF2D9B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E14DED1-68AF-4780-A9BE-6A54637DD7C2}" type="presOf" srcId="{2F2292CE-E01A-4112-B81B-0F96F4966C73}" destId="{56B045AD-0790-4946-9D79-C340356A48FE}" srcOrd="0" destOrd="0" presId="urn:microsoft.com/office/officeart/2005/8/layout/chevron2"/>
    <dgm:cxn modelId="{8F37F4D7-7FBB-41CE-942E-C226AFFEBAF6}" srcId="{7439C9EB-38A1-44F7-B228-B652A431FCE6}" destId="{009EE5E3-3952-4E94-A7EF-EF4E4BEC4F6A}" srcOrd="0" destOrd="0" parTransId="{0AAAA6DF-F6B9-49C3-B9EB-E51195D73476}" sibTransId="{B476B6DF-0FEC-46A3-B637-C93AE5C74D27}"/>
    <dgm:cxn modelId="{EDF307D9-2070-47BD-8621-CE136409738C}" srcId="{D800A179-5C2A-424B-899C-43A22BF2D9B8}" destId="{DADFD1FE-8D98-4494-872B-4184CC6BF355}" srcOrd="0" destOrd="0" parTransId="{83DF51FE-D39B-4A4E-B9B1-73C86D0343C4}" sibTransId="{4C753831-04A0-4033-8CBB-BC5E89A2C0F8}"/>
    <dgm:cxn modelId="{C0AF59A7-F539-46F4-875C-B47D588546ED}" srcId="{94017E8A-A547-46F0-A7D5-C256544F3369}" destId="{2F2292CE-E01A-4112-B81B-0F96F4966C73}" srcOrd="2" destOrd="0" parTransId="{2D231C57-7840-4208-94E0-CC0B07387E52}" sibTransId="{56E36E9C-D5B6-4E13-8805-863694492FBD}"/>
    <dgm:cxn modelId="{9DDAC7F1-346C-4E27-A560-C6EBEF2564EF}" type="presOf" srcId="{D800A179-5C2A-424B-899C-43A22BF2D9B8}" destId="{5F6665A6-7F4C-4B3E-9DDD-2C9753152B0C}" srcOrd="0" destOrd="0" presId="urn:microsoft.com/office/officeart/2005/8/layout/chevron2"/>
    <dgm:cxn modelId="{800F68A1-E4B6-43D2-8AE9-9A557490A2CA}" type="presOf" srcId="{009EE5E3-3952-4E94-A7EF-EF4E4BEC4F6A}" destId="{F56D0DDB-A54E-4A85-805A-50BE5CF8579E}" srcOrd="0" destOrd="0" presId="urn:microsoft.com/office/officeart/2005/8/layout/chevron2"/>
    <dgm:cxn modelId="{22EBDF11-860F-4977-A405-803D8AA2E147}" type="presOf" srcId="{5449BA12-1C82-45A4-863A-07088488F882}" destId="{6EB77B20-F7AF-4684-A30B-C4AAD367006D}" srcOrd="0" destOrd="0" presId="urn:microsoft.com/office/officeart/2005/8/layout/chevron2"/>
    <dgm:cxn modelId="{0B8258F1-FA00-4019-8039-F6A135F261B9}" srcId="{2F2292CE-E01A-4112-B81B-0F96F4966C73}" destId="{10340948-2A93-4F81-8BA3-E58C2332A39B}" srcOrd="0" destOrd="0" parTransId="{318E743E-A0E9-47C8-917D-18B1067AD357}" sibTransId="{7A117EB6-5635-449F-9B54-78187E127E6A}"/>
    <dgm:cxn modelId="{AC864361-4995-4CE5-BD53-59460C81E437}" srcId="{94017E8A-A547-46F0-A7D5-C256544F3369}" destId="{D800A179-5C2A-424B-899C-43A22BF2D9B8}" srcOrd="3" destOrd="0" parTransId="{F1A0E8B0-FBE1-49BF-BFA1-22C8319EEBC3}" sibTransId="{F4D8F287-AD75-43D2-A4D1-A40DF3D61286}"/>
    <dgm:cxn modelId="{1220B2E3-91CB-4E67-911D-38A21D15F08D}" type="presOf" srcId="{7439C9EB-38A1-44F7-B228-B652A431FCE6}" destId="{0B1CEA8C-DB83-4434-A83F-1C7761EE8CE7}" srcOrd="0" destOrd="0" presId="urn:microsoft.com/office/officeart/2005/8/layout/chevron2"/>
    <dgm:cxn modelId="{1AFB1458-0FE9-4772-9EAF-59310992437C}" type="presOf" srcId="{10340948-2A93-4F81-8BA3-E58C2332A39B}" destId="{758DC134-B391-4AB9-8DDA-FE152847E0EF}" srcOrd="0" destOrd="0" presId="urn:microsoft.com/office/officeart/2005/8/layout/chevron2"/>
    <dgm:cxn modelId="{7A5DDB7E-F231-4192-B10A-8952F0FB29AD}" type="presOf" srcId="{DADFD1FE-8D98-4494-872B-4184CC6BF355}" destId="{A35F661E-B181-4B05-A28E-F354076C9EC2}" srcOrd="0" destOrd="0" presId="urn:microsoft.com/office/officeart/2005/8/layout/chevron2"/>
    <dgm:cxn modelId="{D6D5FA68-5FD4-408E-8F78-075F9EB5C97E}" srcId="{94017E8A-A547-46F0-A7D5-C256544F3369}" destId="{F7E99A7C-D03A-4196-8E84-260146E26C6D}" srcOrd="0" destOrd="0" parTransId="{FE04D581-2E1A-4838-B8B3-7ADC59D44224}" sibTransId="{DDFCD561-E0B4-4A21-80E0-1A77B182C18D}"/>
    <dgm:cxn modelId="{7B705865-802C-46C7-B8D7-C5142A506AEE}" srcId="{F7E99A7C-D03A-4196-8E84-260146E26C6D}" destId="{5449BA12-1C82-45A4-863A-07088488F882}" srcOrd="0" destOrd="0" parTransId="{2AF52678-060E-4B1F-B284-CF85D7F55F57}" sibTransId="{8D61C5F7-80FD-4BA4-9D3B-9756A8CA26D7}"/>
    <dgm:cxn modelId="{42C547DC-23F9-47B6-9B5C-9964F8136CE4}" type="presOf" srcId="{F7E99A7C-D03A-4196-8E84-260146E26C6D}" destId="{C2463E57-6493-4259-89AE-18ED02094612}" srcOrd="0" destOrd="0" presId="urn:microsoft.com/office/officeart/2005/8/layout/chevron2"/>
    <dgm:cxn modelId="{E02F624E-3381-48D1-8CC9-BD0BE607AF22}" srcId="{94017E8A-A547-46F0-A7D5-C256544F3369}" destId="{7439C9EB-38A1-44F7-B228-B652A431FCE6}" srcOrd="1" destOrd="0" parTransId="{6D330D09-7F40-4655-A951-62B8ED26C3AE}" sibTransId="{87E97DD4-2833-47B9-B226-1C000576D490}"/>
    <dgm:cxn modelId="{95EC872B-9785-43B3-AE8A-C5B8F1913B79}" type="presOf" srcId="{94017E8A-A547-46F0-A7D5-C256544F3369}" destId="{28F7B77D-5E83-42F3-9E8E-0E67BA808B4D}" srcOrd="0" destOrd="0" presId="urn:microsoft.com/office/officeart/2005/8/layout/chevron2"/>
    <dgm:cxn modelId="{1256C203-F82F-4F1E-BC25-A17966BF26CF}" type="presParOf" srcId="{28F7B77D-5E83-42F3-9E8E-0E67BA808B4D}" destId="{6EB88AE4-7ED2-4346-8A7B-DD26C9DF3E8A}" srcOrd="0" destOrd="0" presId="urn:microsoft.com/office/officeart/2005/8/layout/chevron2"/>
    <dgm:cxn modelId="{CDA5B811-27C0-41DB-B449-953204095790}" type="presParOf" srcId="{6EB88AE4-7ED2-4346-8A7B-DD26C9DF3E8A}" destId="{C2463E57-6493-4259-89AE-18ED02094612}" srcOrd="0" destOrd="0" presId="urn:microsoft.com/office/officeart/2005/8/layout/chevron2"/>
    <dgm:cxn modelId="{2198CCF9-C619-49C7-A1D7-A986CA8B53CB}" type="presParOf" srcId="{6EB88AE4-7ED2-4346-8A7B-DD26C9DF3E8A}" destId="{6EB77B20-F7AF-4684-A30B-C4AAD367006D}" srcOrd="1" destOrd="0" presId="urn:microsoft.com/office/officeart/2005/8/layout/chevron2"/>
    <dgm:cxn modelId="{59AA3F47-7170-48AA-A4C0-FD2A7376E173}" type="presParOf" srcId="{28F7B77D-5E83-42F3-9E8E-0E67BA808B4D}" destId="{5695D1E6-A4B3-4DFE-B37D-33D9B18F0BA7}" srcOrd="1" destOrd="0" presId="urn:microsoft.com/office/officeart/2005/8/layout/chevron2"/>
    <dgm:cxn modelId="{32D3700F-B248-4BB1-8D67-C0E359E05D20}" type="presParOf" srcId="{28F7B77D-5E83-42F3-9E8E-0E67BA808B4D}" destId="{63FEFD50-DF5D-4BC5-8247-04E36220961A}" srcOrd="2" destOrd="0" presId="urn:microsoft.com/office/officeart/2005/8/layout/chevron2"/>
    <dgm:cxn modelId="{0D3C7E98-9A81-46C4-AA6D-2EFBCA9DE227}" type="presParOf" srcId="{63FEFD50-DF5D-4BC5-8247-04E36220961A}" destId="{0B1CEA8C-DB83-4434-A83F-1C7761EE8CE7}" srcOrd="0" destOrd="0" presId="urn:microsoft.com/office/officeart/2005/8/layout/chevron2"/>
    <dgm:cxn modelId="{D7A060CE-3007-4B17-9953-F6BE01B641EA}" type="presParOf" srcId="{63FEFD50-DF5D-4BC5-8247-04E36220961A}" destId="{F56D0DDB-A54E-4A85-805A-50BE5CF8579E}" srcOrd="1" destOrd="0" presId="urn:microsoft.com/office/officeart/2005/8/layout/chevron2"/>
    <dgm:cxn modelId="{AD6245E0-3E6C-4895-A0E4-C49ABAD6DAA4}" type="presParOf" srcId="{28F7B77D-5E83-42F3-9E8E-0E67BA808B4D}" destId="{EE3ABD4B-D0AA-46B1-952F-DA9AE9E2A7ED}" srcOrd="3" destOrd="0" presId="urn:microsoft.com/office/officeart/2005/8/layout/chevron2"/>
    <dgm:cxn modelId="{A17304FD-F4C3-4658-907B-7999BCDAEA66}" type="presParOf" srcId="{28F7B77D-5E83-42F3-9E8E-0E67BA808B4D}" destId="{047BBC51-085A-4EA2-B13B-D36AB6141613}" srcOrd="4" destOrd="0" presId="urn:microsoft.com/office/officeart/2005/8/layout/chevron2"/>
    <dgm:cxn modelId="{9D442764-11C3-4CF1-B963-E338AE829E1A}" type="presParOf" srcId="{047BBC51-085A-4EA2-B13B-D36AB6141613}" destId="{56B045AD-0790-4946-9D79-C340356A48FE}" srcOrd="0" destOrd="0" presId="urn:microsoft.com/office/officeart/2005/8/layout/chevron2"/>
    <dgm:cxn modelId="{EAEC392B-432C-4330-AB39-C16A9DE1E733}" type="presParOf" srcId="{047BBC51-085A-4EA2-B13B-D36AB6141613}" destId="{758DC134-B391-4AB9-8DDA-FE152847E0EF}" srcOrd="1" destOrd="0" presId="urn:microsoft.com/office/officeart/2005/8/layout/chevron2"/>
    <dgm:cxn modelId="{B916BA24-9328-44F3-A4D3-471E39ABD94C}" type="presParOf" srcId="{28F7B77D-5E83-42F3-9E8E-0E67BA808B4D}" destId="{94EAE6B9-0536-4CD5-9CB9-F4E372C505B8}" srcOrd="5" destOrd="0" presId="urn:microsoft.com/office/officeart/2005/8/layout/chevron2"/>
    <dgm:cxn modelId="{B5B24E87-7741-44D1-A61B-2A98822680A1}" type="presParOf" srcId="{28F7B77D-5E83-42F3-9E8E-0E67BA808B4D}" destId="{3004356A-0F1D-4AD5-9540-DE449749139F}" srcOrd="6" destOrd="0" presId="urn:microsoft.com/office/officeart/2005/8/layout/chevron2"/>
    <dgm:cxn modelId="{4E49B1EC-E501-4C67-875A-566BD318F227}" type="presParOf" srcId="{3004356A-0F1D-4AD5-9540-DE449749139F}" destId="{5F6665A6-7F4C-4B3E-9DDD-2C9753152B0C}" srcOrd="0" destOrd="0" presId="urn:microsoft.com/office/officeart/2005/8/layout/chevron2"/>
    <dgm:cxn modelId="{A80FE89B-434D-4A0F-8640-32141874A552}" type="presParOf" srcId="{3004356A-0F1D-4AD5-9540-DE449749139F}" destId="{A35F661E-B181-4B05-A28E-F354076C9EC2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4" cy="510931"/>
          </a:xfrm>
          <a:prstGeom prst="rect">
            <a:avLst/>
          </a:prstGeom>
        </p:spPr>
        <p:txBody>
          <a:bodyPr vert="horz" lIns="94549" tIns="47274" rIns="94549" bIns="47274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82" y="0"/>
            <a:ext cx="3076364" cy="510931"/>
          </a:xfrm>
          <a:prstGeom prst="rect">
            <a:avLst/>
          </a:prstGeom>
        </p:spPr>
        <p:txBody>
          <a:bodyPr vert="horz" lIns="94549" tIns="47274" rIns="94549" bIns="47274" rtlCol="0"/>
          <a:lstStyle>
            <a:lvl1pPr algn="r">
              <a:defRPr sz="1200" smtClean="0"/>
            </a:lvl1pPr>
          </a:lstStyle>
          <a:p>
            <a:pPr>
              <a:defRPr/>
            </a:pPr>
            <a:fld id="{2C0A5878-7359-415A-B890-24104148A6EF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10938"/>
            <a:ext cx="3076364" cy="510930"/>
          </a:xfrm>
          <a:prstGeom prst="rect">
            <a:avLst/>
          </a:prstGeom>
        </p:spPr>
        <p:txBody>
          <a:bodyPr vert="horz" lIns="94549" tIns="47274" rIns="94549" bIns="47274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82" y="9710938"/>
            <a:ext cx="3076364" cy="510930"/>
          </a:xfrm>
          <a:prstGeom prst="rect">
            <a:avLst/>
          </a:prstGeom>
        </p:spPr>
        <p:txBody>
          <a:bodyPr vert="horz" lIns="94549" tIns="47274" rIns="94549" bIns="47274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B5F01469-ABAC-486D-9630-4A3DDF4BFE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0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4" cy="510931"/>
          </a:xfrm>
          <a:prstGeom prst="rect">
            <a:avLst/>
          </a:prstGeom>
        </p:spPr>
        <p:txBody>
          <a:bodyPr vert="horz" lIns="94549" tIns="47274" rIns="94549" bIns="4727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82" y="0"/>
            <a:ext cx="3076364" cy="510931"/>
          </a:xfrm>
          <a:prstGeom prst="rect">
            <a:avLst/>
          </a:prstGeom>
        </p:spPr>
        <p:txBody>
          <a:bodyPr vert="horz" lIns="94549" tIns="47274" rIns="94549" bIns="4727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443E763-1310-4A1F-AF68-BD49A78179B0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6763"/>
            <a:ext cx="5111750" cy="3833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49" tIns="47274" rIns="94549" bIns="4727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56286"/>
            <a:ext cx="5679440" cy="4600003"/>
          </a:xfrm>
          <a:prstGeom prst="rect">
            <a:avLst/>
          </a:prstGeom>
        </p:spPr>
        <p:txBody>
          <a:bodyPr vert="horz" lIns="94549" tIns="47274" rIns="94549" bIns="4727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10938"/>
            <a:ext cx="3076364" cy="510930"/>
          </a:xfrm>
          <a:prstGeom prst="rect">
            <a:avLst/>
          </a:prstGeom>
        </p:spPr>
        <p:txBody>
          <a:bodyPr vert="horz" lIns="94549" tIns="47274" rIns="94549" bIns="4727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82" y="9710938"/>
            <a:ext cx="3076364" cy="510930"/>
          </a:xfrm>
          <a:prstGeom prst="rect">
            <a:avLst/>
          </a:prstGeom>
        </p:spPr>
        <p:txBody>
          <a:bodyPr vert="horz" lIns="94549" tIns="47274" rIns="94549" bIns="4727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E392896-0FCA-4A5E-A763-11DCDB5709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3813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D907A1-E519-4AC8-990A-33A67AD1C24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376224-9552-48DF-A78E-84284F417DF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4D9BA4-9691-48DD-A1A3-657102EA65C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EEFE3-8C0B-46B2-8371-E584F70E607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E93531-AB8E-4E39-9F62-C1A064320A7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91B2BB-CC6B-4612-A752-A1032B15B7B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EEFE3-8C0B-46B2-8371-E584F70E607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EEFE3-8C0B-46B2-8371-E584F70E607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43849" eaLnBrk="1" hangingPunct="1">
              <a:spcBef>
                <a:spcPct val="0"/>
              </a:spcBef>
            </a:pPr>
            <a:r>
              <a:rPr lang="en-ZA" b="1" dirty="0" smtClean="0"/>
              <a:t>Page 73 - 83</a:t>
            </a:r>
            <a:endParaRPr lang="en-US" b="1" dirty="0" smtClean="0"/>
          </a:p>
          <a:p>
            <a:pPr defTabSz="943849"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C7B07F-FA69-4DAC-94B8-FAD368139B0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45351">
              <a:defRPr/>
            </a:pPr>
            <a:r>
              <a:rPr lang="en-ZA" b="1" dirty="0" smtClean="0"/>
              <a:t>Page 83 - 85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978193-4133-4197-8E74-77F98F4E3DAF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45351">
              <a:defRPr/>
            </a:pPr>
            <a:r>
              <a:rPr lang="en-ZA" b="1" dirty="0" smtClean="0"/>
              <a:t>Page 85 - 87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978193-4133-4197-8E74-77F98F4E3DAF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45351">
              <a:defRPr/>
            </a:pPr>
            <a:r>
              <a:rPr lang="en-ZA" b="1" dirty="0" smtClean="0"/>
              <a:t>Page 87 - 89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978193-4133-4197-8E74-77F98F4E3DAF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EEFE3-8C0B-46B2-8371-E584F70E607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36372" indent="-236372" eaLnBrk="1" hangingPunct="1">
              <a:spcBef>
                <a:spcPct val="0"/>
              </a:spcBef>
              <a:buFontTx/>
              <a:buAutoNum type="arabicPlain"/>
            </a:pPr>
            <a:r>
              <a:rPr lang="en-US" dirty="0" smtClean="0"/>
              <a:t>For example – when an employee puts on their workstation in the morning the first they </a:t>
            </a:r>
            <a:r>
              <a:rPr lang="en-US" dirty="0" err="1" smtClean="0"/>
              <a:t>they</a:t>
            </a:r>
            <a:r>
              <a:rPr lang="en-US" dirty="0" smtClean="0"/>
              <a:t> are greeted with is news and information about the </a:t>
            </a:r>
            <a:r>
              <a:rPr lang="en-US" dirty="0" err="1" smtClean="0"/>
              <a:t>organisation</a:t>
            </a:r>
            <a:r>
              <a:rPr lang="en-US" dirty="0" smtClean="0"/>
              <a:t> on the intranet here is an example of </a:t>
            </a:r>
            <a:r>
              <a:rPr lang="en-US" dirty="0" err="1" smtClean="0"/>
              <a:t>Unisa’s</a:t>
            </a:r>
            <a:r>
              <a:rPr lang="en-US" dirty="0" smtClean="0"/>
              <a:t> intranet.</a:t>
            </a:r>
          </a:p>
          <a:p>
            <a:pPr marL="236372" indent="-236372" eaLnBrk="1" hangingPunct="1">
              <a:spcBef>
                <a:spcPct val="0"/>
              </a:spcBef>
              <a:buFontTx/>
              <a:buAutoNum type="arabicPlain"/>
            </a:pPr>
            <a:r>
              <a:rPr lang="en-US" dirty="0" smtClean="0"/>
              <a:t>Print publications – this is internal print  publications for example an employee magazine</a:t>
            </a:r>
          </a:p>
          <a:p>
            <a:pPr marL="236372" indent="-236372" eaLnBrk="1" hangingPunct="1">
              <a:spcBef>
                <a:spcPct val="0"/>
              </a:spcBef>
              <a:buFontTx/>
              <a:buAutoNum type="arabicPlain"/>
            </a:pPr>
            <a:r>
              <a:rPr lang="en-US" dirty="0" smtClean="0"/>
              <a:t>Audiovisual media such as video calls on Skype</a:t>
            </a:r>
          </a:p>
          <a:p>
            <a:pPr marL="236372" indent="-236372" eaLnBrk="1" hangingPunct="1">
              <a:spcBef>
                <a:spcPct val="0"/>
              </a:spcBef>
              <a:buFontTx/>
              <a:buAutoNum type="arabicPlain"/>
            </a:pPr>
            <a:r>
              <a:rPr lang="en-US" dirty="0" smtClean="0"/>
              <a:t>Interpersonal communication which is face to face such as the setting we have today.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38A6EB-DB3B-4BD7-970F-3341F78B1F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1CE9BE-396E-45CB-8D67-DD403079045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D4ADAD-3772-4421-BA46-036933CA1E0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9B20A7-3B3B-4B14-9DC8-AD332A6B635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466F71-C59F-4E1B-9170-BF088FA2E24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C71D90-5013-48CA-A0EC-016FBEEC4C7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2766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C1AF86-C24F-4B1E-98A0-9CDE03FB5E5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2B22B-9CE8-44C0-B2AB-1AF8D2EDFB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054C94-3AB1-4F5B-96DE-0E3BCE3D807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2EB5F8-531A-442A-8388-601C1EE04E2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AFD0DC-DDD3-47D5-965E-B542BBACBE9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323B8D-ED3B-4D0B-B523-F7A4C2315BA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5739C1-23DA-4A48-835E-24DB991402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FE0BC4-33E9-45F0-A72A-EB2DA48E748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CFBE0C-78FB-4F21-B46D-AAA31C438D9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49BA49-F253-4DB0-9936-20845FC10CF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EEFE3-8C0B-46B2-8371-E584F70E6072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F02BA8-D6D8-4947-91E4-616C0A2695B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587548-365C-4956-A8C9-092B7CF7997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1A6E98-4AF2-429B-BF33-1AA44861DAE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ACFE7D-6D26-4DD0-99FF-FB260C6654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EEFE3-8C0B-46B2-8371-E584F70E607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8B0430-8A69-4331-84E3-9EEB634E8AA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C2DB2C-5FC5-48CB-ACFA-849B3C4E9B9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4F4295-1101-4BE4-83FD-DAB18ECDF86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753BA2-B883-4CBA-8BE6-35C11868B8E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19D450-F372-45E4-91AE-7262743D457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986CE9-F753-4E0A-A9DD-2254603EC88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1A6E98-4AF2-429B-BF33-1AA44861DAE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DEF16-6FA4-4555-AFC8-093287944796}" type="slidenum">
              <a:rPr lang="en-US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45351">
              <a:defRPr/>
            </a:pPr>
            <a:r>
              <a:rPr lang="en-ZA" b="1" dirty="0" smtClean="0"/>
              <a:t>Page 236</a:t>
            </a:r>
            <a:endParaRPr lang="en-US" b="1" dirty="0" smtClean="0"/>
          </a:p>
          <a:p>
            <a:r>
              <a:rPr lang="en-GB" dirty="0" smtClean="0">
                <a:latin typeface="Arial" pitchFamily="34" charset="0"/>
                <a:ea typeface="ＭＳ Ｐゴシック" charset="-128"/>
              </a:rPr>
              <a:t>Voluntary – voluntary actitivities that go beyond those prescribed by law.</a:t>
            </a:r>
          </a:p>
          <a:p>
            <a:r>
              <a:rPr lang="en-GB" dirty="0" smtClean="0">
                <a:latin typeface="Arial" pitchFamily="34" charset="0"/>
                <a:ea typeface="ＭＳ Ｐゴシック" charset="-128"/>
              </a:rPr>
              <a:t>Internalising or managing externalitities</a:t>
            </a:r>
            <a:r>
              <a:rPr lang="en-GB" baseline="0" dirty="0" smtClean="0">
                <a:latin typeface="Arial" pitchFamily="34" charset="0"/>
                <a:ea typeface="ＭＳ Ｐゴシック" charset="-128"/>
              </a:rPr>
              <a:t> – much CSR activity deals with managing externalities, calculating the social and economic impacts, reducing the health impacts of materials.</a:t>
            </a:r>
          </a:p>
          <a:p>
            <a:r>
              <a:rPr lang="en-GB" baseline="0" dirty="0" smtClean="0">
                <a:latin typeface="Arial" pitchFamily="34" charset="0"/>
                <a:ea typeface="ＭＳ Ｐゴシック" charset="-128"/>
              </a:rPr>
              <a:t>Multiple stakeholder orientation – considers a range of intrests and impacts among a variety of different stakeholders other than just shareholders.</a:t>
            </a:r>
          </a:p>
          <a:p>
            <a:r>
              <a:rPr lang="en-GB" baseline="0" dirty="0" smtClean="0">
                <a:latin typeface="Arial" pitchFamily="34" charset="0"/>
                <a:ea typeface="ＭＳ Ｐゴシック" charset="-128"/>
              </a:rPr>
              <a:t>Alignment of social and economic responsibilities – the business case for CSR: how can firms benefit from being socially responsible.</a:t>
            </a:r>
          </a:p>
          <a:p>
            <a:r>
              <a:rPr lang="en-GB" baseline="0" dirty="0" smtClean="0">
                <a:latin typeface="Arial" pitchFamily="34" charset="0"/>
                <a:ea typeface="ＭＳ Ｐゴシック" charset="-128"/>
              </a:rPr>
              <a:t>Practices and values – underpinned by a philosophy or set of values; this dimension is the reason why the subject raises so much disagreement.</a:t>
            </a:r>
            <a:endParaRPr lang="en-GB" dirty="0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C432CF-F5C4-4DBF-B380-174B47305965}" type="slidenum">
              <a:rPr lang="en-US"/>
              <a:pPr/>
              <a:t>59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EEFE3-8C0B-46B2-8371-E584F70E607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>
              <a:latin typeface="Arial" pitchFamily="34" charset="0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1F6C00-0DAF-4E50-BF6D-50FD299D03AA}" type="slidenum">
              <a:rPr 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DD1404-2FF4-496F-8964-520D6A8FD95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92B677-9A3F-4F58-89A9-E101161827D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EEFE3-8C0B-46B2-8371-E584F70E607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92896-0FCA-4A5E-A763-11DCDB57091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1EEFE3-8C0B-46B2-8371-E584F70E607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515100" cy="685800"/>
          </a:xfrm>
        </p:spPr>
        <p:txBody>
          <a:bodyPr anchor="ctr"/>
          <a:lstStyle>
            <a:lvl1pPr marL="0" indent="0" algn="l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E3825D6-AE83-4896-9459-53FECF12ECE2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10" name="Rectangle 10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C2DC01E-6774-4BDE-B2A6-8487AA21E0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3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21F42-97C5-4B30-BF8C-2FBD21996B9E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5" name="Rectangle 2"/>
          <p:cNvSpPr>
            <a:spLocks noGrp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C2551-689B-4456-B397-1E11A6B6C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E3AA9-477D-4B2E-BD5F-BD9D7130090E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53CD0849-1983-440C-A2AD-4188E37747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3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4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57133-5AFD-4258-9D85-25237B4C1440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6" name="Rectangle 2"/>
          <p:cNvSpPr>
            <a:spLocks noGrp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9BF5F-6B8A-4E9A-AF68-B1140B8C4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3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8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9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Espace réservé de la date 13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7A918-06BD-4003-817E-EC18ABCE5584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8" name="Rectangle 2"/>
          <p:cNvSpPr>
            <a:spLocks noGrp="1"/>
          </p:cNvSpPr>
          <p:nvPr>
            <p:ph type="ftr" sz="quarter" idx="2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Espace réservé du numéro de diapositive 22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386E0-6A33-44C7-8E4F-69D2E2A9CC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2F455-597D-4B8D-A8A7-2F10E6B27C07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4" name="Rectangle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217FA-2887-413E-89BA-1A96380CD8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C0B29-1C0D-4363-9DB9-437FA2B9EC35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3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D22BAA8-37BD-4AAF-9E37-317F3A9D07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3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6B13F-DE19-4B39-80D1-022512697E84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6" name="Rectangle 2"/>
          <p:cNvSpPr>
            <a:spLocks noGrp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C7386-DF13-483A-9BB3-B077C04E21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89837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524000" y="0"/>
            <a:ext cx="7620000" cy="4648200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00200" y="4724400"/>
            <a:ext cx="7315200" cy="6096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11497-A946-495F-ABA2-B64F4414CE46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4263C4D0-0989-4C74-B444-49546D019E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pPr>
              <a:defRPr/>
            </a:pPr>
            <a:fld id="{00236FA9-EE76-4161-82E9-E4067AC45199}" type="datetimeFigureOut">
              <a:rPr lang="en-US"/>
              <a:pPr>
                <a:defRPr/>
              </a:pPr>
              <a:t>10/14/2013</a:t>
            </a:fld>
            <a:endParaRPr lang="en-US"/>
          </a:p>
        </p:txBody>
      </p:sp>
      <p:sp>
        <p:nvSpPr>
          <p:cNvPr id="1029" name="Rectangle 2"/>
          <p:cNvSpPr>
            <a:spLocks noGrp="1"/>
          </p:cNvSpPr>
          <p:nvPr>
            <p:ph type="ftr" sz="quarter" idx="3"/>
          </p:nvPr>
        </p:nvSpPr>
        <p:spPr bwMode="auto">
          <a:xfrm>
            <a:off x="609600" y="6248400"/>
            <a:ext cx="54213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FFFFFF"/>
                </a:solidFill>
                <a:latin typeface="Tw Cen MT" pitchFamily="34" charset="0"/>
              </a:defRPr>
            </a:lvl1pPr>
          </a:lstStyle>
          <a:p>
            <a:pPr>
              <a:defRPr/>
            </a:pPr>
            <a:fld id="{650594E7-B308-4716-9BA0-0E0C9663E7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9" r:id="rId2"/>
    <p:sldLayoutId id="2147483705" r:id="rId3"/>
    <p:sldLayoutId id="2147483700" r:id="rId4"/>
    <p:sldLayoutId id="2147483701" r:id="rId5"/>
    <p:sldLayoutId id="2147483702" r:id="rId6"/>
    <p:sldLayoutId id="2147483706" r:id="rId7"/>
    <p:sldLayoutId id="2147483703" r:id="rId8"/>
    <p:sldLayoutId id="2147483707" r:id="rId9"/>
  </p:sldLayoutIdLst>
  <p:txStyles>
    <p:titleStyle>
      <a:lvl1pPr marL="342900" indent="-342900" algn="l" defTabSz="-1387316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marL="342900" indent="-342900" algn="l" defTabSz="-138731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marL="342900" indent="-342900" algn="l" defTabSz="-138731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marL="342900" indent="-342900" algn="l" defTabSz="-138731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marL="342900" indent="-342900" algn="l" defTabSz="-1387316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800100" indent="-342900" algn="l" defTabSz="-1387316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1257300" indent="-342900" algn="l" defTabSz="-1387316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714500" indent="-342900" algn="l" defTabSz="-1387316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2171700" indent="-342900" algn="l" defTabSz="-1387316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42900" indent="-342900" algn="l" defTabSz="-13873163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-13873163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-13873163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-13873163" rtl="0" eaLnBrk="0" fontAlgn="base" hangingPunct="0">
        <a:spcBef>
          <a:spcPts val="400"/>
        </a:spcBef>
        <a:spcAft>
          <a:spcPct val="0"/>
        </a:spcAft>
        <a:buClr>
          <a:srgbClr val="B7785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-13873163" rtl="0" eaLnBrk="0" fontAlgn="base" hangingPunct="0">
        <a:spcBef>
          <a:spcPts val="400"/>
        </a:spcBef>
        <a:spcAft>
          <a:spcPct val="0"/>
        </a:spcAft>
        <a:buClr>
          <a:srgbClr val="776A5B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41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marL="0" indent="0" eaLnBrk="1" hangingPunct="1">
              <a:defRPr/>
            </a:pPr>
            <a:r>
              <a:rPr lang="en-ZA" dirty="0" smtClean="0"/>
              <a:t>Public Relations</a:t>
            </a:r>
            <a:br>
              <a:rPr lang="en-ZA" dirty="0" smtClean="0"/>
            </a:br>
            <a:r>
              <a:rPr lang="en-ZA" dirty="0" smtClean="0"/>
              <a:t>MNM2607</a:t>
            </a:r>
            <a:endParaRPr lang="en-US" dirty="0"/>
          </a:p>
        </p:txBody>
      </p:sp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5151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semester - 2013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5013" y="6021388"/>
            <a:ext cx="3328987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Public relations is all about…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11188" y="1773238"/>
            <a:ext cx="8532812" cy="4572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ZA" dirty="0" smtClean="0"/>
              <a:t>managing your reputation</a:t>
            </a:r>
          </a:p>
          <a:p>
            <a:pPr eaLnBrk="1" hangingPunct="1">
              <a:defRPr/>
            </a:pPr>
            <a:r>
              <a:rPr lang="en-ZA" dirty="0" smtClean="0"/>
              <a:t>relationships you have with your publics</a:t>
            </a:r>
          </a:p>
          <a:p>
            <a:pPr eaLnBrk="1" hangingPunct="1">
              <a:defRPr/>
            </a:pPr>
            <a:r>
              <a:rPr lang="en-ZA" dirty="0" smtClean="0"/>
              <a:t>how you relate to them</a:t>
            </a:r>
          </a:p>
          <a:p>
            <a:pPr eaLnBrk="1" hangingPunct="1">
              <a:defRPr/>
            </a:pPr>
            <a:r>
              <a:rPr lang="en-ZA" dirty="0" smtClean="0"/>
              <a:t>what they think about you</a:t>
            </a:r>
          </a:p>
          <a:p>
            <a:pPr eaLnBrk="1" hangingPunct="1">
              <a:defRPr/>
            </a:pPr>
            <a:r>
              <a:rPr lang="en-ZA" dirty="0" smtClean="0"/>
              <a:t>celebrating success</a:t>
            </a:r>
          </a:p>
          <a:p>
            <a:pPr eaLnBrk="1" hangingPunct="1">
              <a:defRPr/>
            </a:pPr>
            <a:r>
              <a:rPr lang="en-ZA" dirty="0" smtClean="0"/>
              <a:t>sending positive messages</a:t>
            </a:r>
          </a:p>
          <a:p>
            <a:pPr eaLnBrk="1" hangingPunct="1">
              <a:defRPr/>
            </a:pPr>
            <a:endParaRPr lang="en-ZA" dirty="0" smtClean="0"/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ZA" dirty="0" smtClean="0"/>
              <a:t>TO YOUR PUBLICS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 defTabSz="-92075" eaLnBrk="1" hangingPunct="1">
              <a:defRPr/>
            </a:pPr>
            <a:r>
              <a:rPr lang="en-ZA" dirty="0" smtClean="0">
                <a:solidFill>
                  <a:schemeClr val="tx1"/>
                </a:solidFill>
              </a:rPr>
              <a:t>Public Relations is </a:t>
            </a:r>
          </a:p>
          <a:p>
            <a:pPr marL="0" indent="0" algn="ctr" defTabSz="-92075" eaLnBrk="1" hangingPunct="1">
              <a:defRPr/>
            </a:pPr>
            <a:r>
              <a:rPr lang="en-ZA" u="sng" dirty="0" smtClean="0">
                <a:solidFill>
                  <a:schemeClr val="tx1"/>
                </a:solidFill>
              </a:rPr>
              <a:t>deliberate</a:t>
            </a:r>
            <a:r>
              <a:rPr lang="en-ZA" dirty="0" smtClean="0">
                <a:solidFill>
                  <a:schemeClr val="tx1"/>
                </a:solidFill>
              </a:rPr>
              <a:t>, </a:t>
            </a:r>
            <a:r>
              <a:rPr lang="en-ZA" u="sng" dirty="0" smtClean="0">
                <a:solidFill>
                  <a:schemeClr val="tx1"/>
                </a:solidFill>
              </a:rPr>
              <a:t>planned</a:t>
            </a:r>
            <a:r>
              <a:rPr lang="en-ZA" dirty="0" smtClean="0">
                <a:solidFill>
                  <a:schemeClr val="tx1"/>
                </a:solidFill>
              </a:rPr>
              <a:t> and </a:t>
            </a:r>
            <a:r>
              <a:rPr lang="en-ZA" u="sng" dirty="0" smtClean="0">
                <a:solidFill>
                  <a:schemeClr val="tx1"/>
                </a:solidFill>
              </a:rPr>
              <a:t>sustained</a:t>
            </a:r>
            <a:r>
              <a:rPr lang="en-ZA" dirty="0" smtClean="0">
                <a:solidFill>
                  <a:schemeClr val="tx1"/>
                </a:solidFill>
              </a:rPr>
              <a:t> efforts by an organisation to establish and maintain positive perceptions and relationships with its internal and external stakeholders/publics.</a:t>
            </a:r>
            <a:endParaRPr lang="en-US" dirty="0"/>
          </a:p>
        </p:txBody>
      </p:sp>
      <p:sp>
        <p:nvSpPr>
          <p:cNvPr id="1331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ZA" smtClean="0"/>
              <a:t>Defining public relations</a:t>
            </a:r>
            <a:endParaRPr lang="en-US" smtClean="0"/>
          </a:p>
        </p:txBody>
      </p:sp>
      <p:pic>
        <p:nvPicPr>
          <p:cNvPr id="4" name="Picture 2" descr="http://www.uvu.edu/comm/images/PR_microph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4581525"/>
            <a:ext cx="5224462" cy="2087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Why PR has become so important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3419872" y="1916832"/>
            <a:ext cx="5544616" cy="4071681"/>
          </a:xfrm>
        </p:spPr>
        <p:txBody>
          <a:bodyPr>
            <a:normAutofit/>
          </a:bodyPr>
          <a:lstStyle/>
          <a:p>
            <a:r>
              <a:rPr lang="en-ZA" sz="2800" dirty="0" smtClean="0"/>
              <a:t>Size </a:t>
            </a:r>
            <a:r>
              <a:rPr lang="en-ZA" sz="2000" dirty="0" smtClean="0"/>
              <a:t>+</a:t>
            </a:r>
            <a:r>
              <a:rPr lang="en-ZA" sz="2800" dirty="0" smtClean="0"/>
              <a:t> growth of society and organisations</a:t>
            </a:r>
          </a:p>
          <a:p>
            <a:r>
              <a:rPr lang="en-ZA" sz="2800" dirty="0" smtClean="0"/>
              <a:t>Increasing change, conflict and confrontation</a:t>
            </a:r>
          </a:p>
          <a:p>
            <a:r>
              <a:rPr lang="en-ZA" sz="2800" dirty="0" smtClean="0"/>
              <a:t>Heightened public awareness</a:t>
            </a:r>
          </a:p>
          <a:p>
            <a:r>
              <a:rPr lang="en-ZA" sz="2800" dirty="0" smtClean="0"/>
              <a:t>Communication revolution</a:t>
            </a:r>
          </a:p>
          <a:p>
            <a:r>
              <a:rPr lang="en-ZA" sz="2800" dirty="0" smtClean="0"/>
              <a:t>Global democracy</a:t>
            </a:r>
          </a:p>
          <a:p>
            <a:r>
              <a:rPr lang="en-ZA" sz="2800" dirty="0" smtClean="0"/>
              <a:t>Developments in the PR field</a:t>
            </a:r>
            <a:endParaRPr lang="en-US" sz="2800" dirty="0"/>
          </a:p>
        </p:txBody>
      </p:sp>
      <p:pic>
        <p:nvPicPr>
          <p:cNvPr id="5" name="Content Placeholder 4" descr="pr-button1.jpg"/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539552" y="2564904"/>
            <a:ext cx="2800113" cy="26338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ZA" smtClean="0"/>
              <a:t>Stakeholders/ publics in PR</a:t>
            </a:r>
            <a:endParaRPr lang="en-US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1844675"/>
            <a:ext cx="5248275" cy="4752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Oval 3"/>
          <p:cNvSpPr/>
          <p:nvPr/>
        </p:nvSpPr>
        <p:spPr>
          <a:xfrm>
            <a:off x="2195513" y="1916113"/>
            <a:ext cx="4968875" cy="4606925"/>
          </a:xfrm>
          <a:prstGeom prst="ellipse">
            <a:avLst/>
          </a:prstGeom>
          <a:solidFill>
            <a:srgbClr val="31A9B9">
              <a:alpha val="34000"/>
            </a:srgbClr>
          </a:solidFill>
          <a:ln>
            <a:solidFill>
              <a:srgbClr val="31A9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492500" y="4365625"/>
            <a:ext cx="2436813" cy="2138363"/>
          </a:xfrm>
          <a:prstGeom prst="ellipse">
            <a:avLst/>
          </a:prstGeom>
          <a:solidFill>
            <a:srgbClr val="92D050">
              <a:alpha val="33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7740352" cy="1673225"/>
          </a:xfrm>
        </p:spPr>
        <p:txBody>
          <a:bodyPr/>
          <a:lstStyle/>
          <a:p>
            <a:r>
              <a:rPr lang="en-ZA" sz="3200" b="1" dirty="0" smtClean="0"/>
              <a:t>Relationships and public relations</a:t>
            </a:r>
          </a:p>
          <a:p>
            <a:pPr marL="182563" indent="-182563" defTabSz="176213">
              <a:buFontTx/>
              <a:buChar char="-"/>
            </a:pPr>
            <a:r>
              <a:rPr lang="en-ZA" sz="2400" dirty="0" smtClean="0"/>
              <a:t>Study page 18 – 23 in study guide</a:t>
            </a:r>
          </a:p>
          <a:p>
            <a:pPr marL="182563" indent="-182563" defTabSz="176213">
              <a:buFontTx/>
              <a:buChar char="-"/>
            </a:pPr>
            <a:r>
              <a:rPr lang="en-ZA" sz="2400" dirty="0" smtClean="0"/>
              <a:t>Study page 55 – 62 in textbook </a:t>
            </a:r>
            <a:r>
              <a:rPr lang="en-ZA" sz="2000" dirty="0" smtClean="0"/>
              <a:t>(start at defining relationships)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3</a:t>
            </a:r>
            <a:endParaRPr lang="en-US" dirty="0"/>
          </a:p>
        </p:txBody>
      </p:sp>
      <p:sp>
        <p:nvSpPr>
          <p:cNvPr id="4" name="7-Point Star 3"/>
          <p:cNvSpPr/>
          <p:nvPr/>
        </p:nvSpPr>
        <p:spPr>
          <a:xfrm>
            <a:off x="7380312" y="5373216"/>
            <a:ext cx="1619672" cy="1340768"/>
          </a:xfrm>
          <a:prstGeom prst="star7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200" dirty="0" smtClean="0"/>
              <a:t>MCQs</a:t>
            </a:r>
          </a:p>
          <a:p>
            <a:pPr algn="ctr"/>
            <a:r>
              <a:rPr lang="en-ZA" sz="1200" dirty="0" smtClean="0"/>
              <a:t>only </a:t>
            </a:r>
          </a:p>
          <a:p>
            <a:pPr algn="ctr"/>
            <a:r>
              <a:rPr lang="en-ZA" sz="1200" dirty="0" smtClean="0"/>
              <a:t>for the exam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8172400" cy="1673225"/>
          </a:xfrm>
        </p:spPr>
        <p:txBody>
          <a:bodyPr/>
          <a:lstStyle/>
          <a:p>
            <a:r>
              <a:rPr lang="en-ZA" sz="3200" b="1" dirty="0" smtClean="0"/>
              <a:t>Research in pubic relations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26 – 35 in study guide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66 – 92 and Page 30 in prescribed book </a:t>
            </a:r>
          </a:p>
          <a:p>
            <a:pPr marL="0" indent="0"/>
            <a:r>
              <a:rPr lang="en-ZA" sz="2400" dirty="0" smtClean="0"/>
              <a:t>			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08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333375"/>
            <a:ext cx="81534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ZA" sz="4000" dirty="0" smtClean="0"/>
              <a:t>Public relations research</a:t>
            </a:r>
            <a:endParaRPr lang="en-US" sz="4000" dirty="0"/>
          </a:p>
        </p:txBody>
      </p:sp>
      <p:sp>
        <p:nvSpPr>
          <p:cNvPr id="43011" name="Content Placeholder 2"/>
          <p:cNvSpPr>
            <a:spLocks noGrp="1"/>
          </p:cNvSpPr>
          <p:nvPr>
            <p:ph sz="quarter" idx="13"/>
          </p:nvPr>
        </p:nvSpPr>
        <p:spPr>
          <a:xfrm>
            <a:off x="612775" y="1989138"/>
            <a:ext cx="8153400" cy="3455987"/>
          </a:xfrm>
        </p:spPr>
        <p:txBody>
          <a:bodyPr/>
          <a:lstStyle/>
          <a:p>
            <a:pPr eaLnBrk="1" hangingPunct="1"/>
            <a:r>
              <a:rPr lang="en-ZA" sz="2400" smtClean="0"/>
              <a:t>The PR Research Process (Simplified)</a:t>
            </a:r>
          </a:p>
          <a:p>
            <a:pPr eaLnBrk="1" hangingPunct="1"/>
            <a:endParaRPr lang="en-ZA" sz="2400" smtClean="0"/>
          </a:p>
          <a:p>
            <a:pPr lvl="1" eaLnBrk="1" hangingPunct="1"/>
            <a:r>
              <a:rPr lang="en-ZA" sz="2100" b="1" smtClean="0"/>
              <a:t>Step 1</a:t>
            </a:r>
            <a:r>
              <a:rPr lang="en-ZA" sz="2100" smtClean="0"/>
              <a:t>:			 Describe the research problems and objectives</a:t>
            </a:r>
          </a:p>
          <a:p>
            <a:pPr lvl="1" eaLnBrk="1" hangingPunct="1"/>
            <a:r>
              <a:rPr lang="en-ZA" sz="2100" b="1" smtClean="0"/>
              <a:t>Step 2</a:t>
            </a:r>
            <a:r>
              <a:rPr lang="en-ZA" sz="2100" smtClean="0"/>
              <a:t>: Choose a suitable research design (p 71 – 73)</a:t>
            </a:r>
          </a:p>
          <a:p>
            <a:pPr lvl="1" eaLnBrk="1" hangingPunct="1"/>
            <a:r>
              <a:rPr lang="en-ZA" sz="2100" b="1" smtClean="0"/>
              <a:t>Step 3</a:t>
            </a:r>
            <a:r>
              <a:rPr lang="en-ZA" sz="2100" smtClean="0"/>
              <a:t>: Preparing a research design (p73 – 79)</a:t>
            </a:r>
          </a:p>
          <a:p>
            <a:pPr lvl="1" eaLnBrk="1" hangingPunct="1"/>
            <a:r>
              <a:rPr lang="en-ZA" sz="2100" b="1" smtClean="0"/>
              <a:t>Step 4</a:t>
            </a:r>
            <a:r>
              <a:rPr lang="en-US" sz="2100" smtClean="0"/>
              <a:t>: Fieldwork</a:t>
            </a:r>
          </a:p>
          <a:p>
            <a:pPr lvl="1" eaLnBrk="1" hangingPunct="1"/>
            <a:r>
              <a:rPr lang="en-ZA" sz="2100" b="1" smtClean="0"/>
              <a:t>Step 5</a:t>
            </a:r>
            <a:r>
              <a:rPr lang="en-ZA" sz="2100" smtClean="0"/>
              <a:t>: Processing, tabulation and analysis of data</a:t>
            </a:r>
          </a:p>
          <a:p>
            <a:pPr lvl="1" eaLnBrk="1" hangingPunct="1"/>
            <a:r>
              <a:rPr lang="en-ZA" sz="2100" b="1" smtClean="0"/>
              <a:t>Step 6</a:t>
            </a:r>
            <a:r>
              <a:rPr lang="en-ZA" sz="2100" smtClean="0"/>
              <a:t>: Report the research results</a:t>
            </a:r>
          </a:p>
        </p:txBody>
      </p:sp>
    </p:spTree>
    <p:extLst>
      <p:ext uri="{BB962C8B-B14F-4D97-AF65-F5344CB8AC3E}">
        <p14:creationId xmlns:p14="http://schemas.microsoft.com/office/powerpoint/2010/main" val="31909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ZA" dirty="0" smtClean="0"/>
              <a:t>Step 1</a:t>
            </a:r>
            <a:br>
              <a:rPr lang="en-ZA" dirty="0" smtClean="0"/>
            </a:br>
            <a:r>
              <a:rPr lang="en-ZA" dirty="0" smtClean="0"/>
              <a:t> </a:t>
            </a:r>
            <a:r>
              <a:rPr lang="en-ZA" sz="3100" dirty="0" smtClean="0"/>
              <a:t>Describe the research problems and objectives </a:t>
            </a:r>
            <a:r>
              <a:rPr lang="en-ZA" dirty="0" smtClean="0"/>
              <a:t/>
            </a:r>
            <a:br>
              <a:rPr lang="en-ZA" dirty="0" smtClean="0"/>
            </a:b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611560" y="1556792"/>
            <a:ext cx="8229600" cy="48133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ZA" sz="2400" dirty="0" smtClean="0"/>
              <a:t>Identify and formulate a research problem</a:t>
            </a:r>
          </a:p>
          <a:p>
            <a:r>
              <a:rPr lang="en-ZA" sz="2400" dirty="0" smtClean="0"/>
              <a:t>Situation analysis - an overview of:</a:t>
            </a:r>
          </a:p>
          <a:p>
            <a:pPr lvl="1"/>
            <a:r>
              <a:rPr lang="en-ZA" sz="1600" dirty="0" smtClean="0"/>
              <a:t>Secondary data analysis</a:t>
            </a:r>
          </a:p>
          <a:p>
            <a:pPr lvl="1"/>
            <a:r>
              <a:rPr lang="en-ZA" sz="1600" dirty="0" smtClean="0"/>
              <a:t>Analysis of publics</a:t>
            </a:r>
          </a:p>
          <a:p>
            <a:pPr lvl="1"/>
            <a:r>
              <a:rPr lang="en-ZA" sz="1600" dirty="0" smtClean="0"/>
              <a:t>Public relations strategies</a:t>
            </a:r>
          </a:p>
          <a:p>
            <a:pPr lvl="1"/>
            <a:r>
              <a:rPr lang="en-ZA" sz="1600" dirty="0" smtClean="0"/>
              <a:t>Resources and constraints</a:t>
            </a:r>
          </a:p>
          <a:p>
            <a:pPr lvl="1"/>
            <a:r>
              <a:rPr lang="en-ZA" sz="1600" dirty="0" smtClean="0"/>
              <a:t>Technological skills</a:t>
            </a:r>
          </a:p>
          <a:p>
            <a:r>
              <a:rPr lang="en-ZA" sz="2400" dirty="0" smtClean="0"/>
              <a:t>Objectives that support the purpose of </a:t>
            </a:r>
          </a:p>
          <a:p>
            <a:pPr>
              <a:buNone/>
            </a:pPr>
            <a:r>
              <a:rPr lang="en-ZA" sz="2400" dirty="0" smtClean="0"/>
              <a:t>	the study and gives it some direction</a:t>
            </a:r>
          </a:p>
          <a:p>
            <a:r>
              <a:rPr lang="en-ZA" sz="2400" dirty="0" smtClean="0"/>
              <a:t>While stating the objectives the following basic aspects should be considered:</a:t>
            </a:r>
          </a:p>
          <a:p>
            <a:pPr lvl="1"/>
            <a:r>
              <a:rPr lang="en-ZA" sz="1600" dirty="0" smtClean="0"/>
              <a:t>The research question</a:t>
            </a:r>
          </a:p>
          <a:p>
            <a:pPr lvl="1"/>
            <a:r>
              <a:rPr lang="en-ZA" sz="1600" dirty="0" smtClean="0"/>
              <a:t>The hypothesis</a:t>
            </a:r>
          </a:p>
          <a:p>
            <a:pPr lvl="1"/>
            <a:r>
              <a:rPr lang="en-ZA" sz="1600" dirty="0" smtClean="0"/>
              <a:t>The scope of the research</a:t>
            </a:r>
          </a:p>
          <a:p>
            <a:endParaRPr lang="en-ZA" sz="1100" dirty="0" smtClean="0">
              <a:latin typeface="Century Schoolbook" pitchFamily="18" charset="0"/>
            </a:endParaRPr>
          </a:p>
          <a:p>
            <a:pPr lvl="1">
              <a:buNone/>
            </a:pPr>
            <a:endParaRPr lang="en-ZA" sz="1100" dirty="0" smtClean="0">
              <a:latin typeface="Century Schoolbook" pitchFamily="18" charset="0"/>
            </a:endParaRPr>
          </a:p>
          <a:p>
            <a:endParaRPr lang="en-ZA" sz="1100" dirty="0" smtClean="0">
              <a:latin typeface="Century Schoolbook" pitchFamily="18" charset="0"/>
            </a:endParaRPr>
          </a:p>
          <a:p>
            <a:endParaRPr lang="en-ZA" sz="1100" dirty="0" smtClean="0">
              <a:latin typeface="Century Schoolbook" pitchFamily="18" charset="0"/>
            </a:endParaRPr>
          </a:p>
          <a:p>
            <a:endParaRPr lang="en-ZA" sz="1100" dirty="0" smtClean="0">
              <a:latin typeface="Century Schoolbook" pitchFamily="18" charset="0"/>
            </a:endParaRPr>
          </a:p>
          <a:p>
            <a:endParaRPr lang="en-US" sz="1100" dirty="0">
              <a:latin typeface="Century Schoolbook" pitchFamily="18" charset="0"/>
            </a:endParaRPr>
          </a:p>
        </p:txBody>
      </p:sp>
      <p:pic>
        <p:nvPicPr>
          <p:cNvPr id="4" name="Picture 3" descr="Give-Importance-to-Qualit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2636912"/>
            <a:ext cx="2524125" cy="1895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942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ZA" sz="2400" dirty="0" smtClean="0">
              <a:latin typeface="Century Schoolbook" pitchFamily="18" charset="0"/>
            </a:endParaRPr>
          </a:p>
          <a:p>
            <a:pPr marL="0" indent="0" algn="ctr">
              <a:buNone/>
            </a:pPr>
            <a:r>
              <a:rPr lang="en-ZA" sz="2400" dirty="0" smtClean="0">
                <a:latin typeface="Tw Cen MT" pitchFamily="34" charset="0"/>
              </a:rPr>
              <a:t>describes the plan to be followed to answer the public relations research objectives and provide structure or framework to solve a specific problem.</a:t>
            </a:r>
            <a:endParaRPr lang="en-US" sz="2400" dirty="0" smtClean="0">
              <a:latin typeface="Tw Cen MT" pitchFamily="34" charset="0"/>
            </a:endParaRP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ZA" sz="2400" dirty="0" smtClean="0">
                <a:latin typeface="Tw Cen MT" pitchFamily="34" charset="0"/>
              </a:rPr>
              <a:t>Exploratory</a:t>
            </a:r>
          </a:p>
          <a:p>
            <a:r>
              <a:rPr lang="en-ZA" sz="2400" dirty="0" smtClean="0">
                <a:latin typeface="Tw Cen MT" pitchFamily="34" charset="0"/>
              </a:rPr>
              <a:t>Descriptive</a:t>
            </a:r>
          </a:p>
          <a:p>
            <a:r>
              <a:rPr lang="en-ZA" sz="2400" dirty="0" smtClean="0">
                <a:latin typeface="Tw Cen MT" pitchFamily="34" charset="0"/>
              </a:rPr>
              <a:t>Quantitative</a:t>
            </a:r>
          </a:p>
          <a:p>
            <a:r>
              <a:rPr lang="en-ZA" sz="2400" dirty="0" smtClean="0">
                <a:latin typeface="Tw Cen MT" pitchFamily="34" charset="0"/>
              </a:rPr>
              <a:t>Post hoc</a:t>
            </a:r>
          </a:p>
          <a:p>
            <a:r>
              <a:rPr lang="en-ZA" sz="2400" dirty="0" smtClean="0">
                <a:latin typeface="Tw Cen MT" pitchFamily="34" charset="0"/>
              </a:rPr>
              <a:t>Ex post facto</a:t>
            </a:r>
          </a:p>
          <a:p>
            <a:r>
              <a:rPr lang="en-ZA" sz="2400" dirty="0" smtClean="0">
                <a:latin typeface="Tw Cen MT" pitchFamily="34" charset="0"/>
              </a:rPr>
              <a:t>Causal</a:t>
            </a:r>
          </a:p>
          <a:p>
            <a:r>
              <a:rPr lang="en-ZA" sz="2400" dirty="0" smtClean="0">
                <a:latin typeface="Tw Cen MT" pitchFamily="34" charset="0"/>
              </a:rPr>
              <a:t>Predictive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algn="ctr"/>
            <a:r>
              <a:rPr lang="en-ZA" sz="2800" dirty="0" smtClean="0"/>
              <a:t>Research design</a:t>
            </a:r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ZA" sz="2800" dirty="0" smtClean="0"/>
              <a:t>Types of research design</a:t>
            </a:r>
            <a:endParaRPr lang="en-US" sz="28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>Step 2</a:t>
            </a:r>
            <a:br>
              <a:rPr lang="en-ZA" dirty="0" smtClean="0"/>
            </a:br>
            <a:r>
              <a:rPr lang="en-ZA" dirty="0" smtClean="0"/>
              <a:t> </a:t>
            </a:r>
            <a:r>
              <a:rPr lang="en-ZA" sz="3100" dirty="0" smtClean="0"/>
              <a:t>Choose a suitable research design</a:t>
            </a: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411244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/>
          <p:cNvSpPr/>
          <p:nvPr/>
        </p:nvSpPr>
        <p:spPr>
          <a:xfrm>
            <a:off x="468313" y="6210300"/>
            <a:ext cx="7704137" cy="647700"/>
          </a:xfrm>
          <a:prstGeom prst="rect">
            <a:avLst/>
          </a:prstGeom>
          <a:solidFill>
            <a:srgbClr val="C8D6CF"/>
          </a:solidFill>
          <a:ln>
            <a:solidFill>
              <a:srgbClr val="C8D6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1" name="Rectangle 90"/>
          <p:cNvSpPr/>
          <p:nvPr/>
        </p:nvSpPr>
        <p:spPr>
          <a:xfrm>
            <a:off x="468313" y="4841875"/>
            <a:ext cx="7704137" cy="1295400"/>
          </a:xfrm>
          <a:prstGeom prst="rect">
            <a:avLst/>
          </a:prstGeom>
          <a:solidFill>
            <a:srgbClr val="84A494"/>
          </a:solidFill>
          <a:ln>
            <a:solidFill>
              <a:srgbClr val="84A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2" name="Rectangle 81"/>
          <p:cNvSpPr/>
          <p:nvPr/>
        </p:nvSpPr>
        <p:spPr>
          <a:xfrm>
            <a:off x="468313" y="3617913"/>
            <a:ext cx="7704137" cy="1152525"/>
          </a:xfrm>
          <a:prstGeom prst="rect">
            <a:avLst/>
          </a:prstGeom>
          <a:solidFill>
            <a:srgbClr val="C8D6CF"/>
          </a:solidFill>
          <a:ln>
            <a:solidFill>
              <a:srgbClr val="C8D6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1" name="Rectangle 80"/>
          <p:cNvSpPr/>
          <p:nvPr/>
        </p:nvSpPr>
        <p:spPr>
          <a:xfrm>
            <a:off x="468313" y="2249488"/>
            <a:ext cx="7704137" cy="1295400"/>
          </a:xfrm>
          <a:prstGeom prst="rect">
            <a:avLst/>
          </a:prstGeom>
          <a:solidFill>
            <a:srgbClr val="84A494"/>
          </a:solidFill>
          <a:ln>
            <a:solidFill>
              <a:srgbClr val="84A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9" name="Rectangle 78"/>
          <p:cNvSpPr/>
          <p:nvPr/>
        </p:nvSpPr>
        <p:spPr>
          <a:xfrm>
            <a:off x="468313" y="954088"/>
            <a:ext cx="7704137" cy="1150937"/>
          </a:xfrm>
          <a:prstGeom prst="rect">
            <a:avLst/>
          </a:prstGeom>
          <a:solidFill>
            <a:srgbClr val="C8D6CF"/>
          </a:solidFill>
          <a:ln>
            <a:solidFill>
              <a:srgbClr val="C8D6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4905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ZA" dirty="0" smtClean="0"/>
              <a:t>Step 3</a:t>
            </a:r>
            <a:r>
              <a:rPr lang="en-ZA" sz="2000" dirty="0" smtClean="0"/>
              <a:t/>
            </a:r>
            <a:br>
              <a:rPr lang="en-ZA" sz="2000" dirty="0" smtClean="0"/>
            </a:br>
            <a:r>
              <a:rPr lang="en-ZA" sz="3100" dirty="0" smtClean="0"/>
              <a:t> Preparing the research design</a:t>
            </a:r>
            <a:r>
              <a:rPr lang="en-ZA" sz="3100" dirty="0" smtClean="0">
                <a:ea typeface="ＭＳ Ｐゴシック" charset="-128"/>
              </a:rPr>
              <a:t/>
            </a:r>
            <a:br>
              <a:rPr lang="en-ZA" sz="3100" dirty="0" smtClean="0">
                <a:ea typeface="ＭＳ Ｐゴシック" charset="-128"/>
              </a:rPr>
            </a:br>
            <a:endParaRPr lang="en-US" sz="3100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1385888"/>
            <a:ext cx="3527425" cy="52228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b="1" dirty="0"/>
              <a:t>Activity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Determine the data source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539750" y="2681288"/>
            <a:ext cx="3527425" cy="73818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b="1" dirty="0"/>
              <a:t>Activity 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Determine the data collection approaches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932363" y="1096963"/>
            <a:ext cx="3168650" cy="307975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Primary data sources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932363" y="1817688"/>
            <a:ext cx="3168650" cy="307975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Secondary data sources</a:t>
            </a:r>
            <a:endParaRPr lang="en-US" sz="1400" dirty="0"/>
          </a:p>
        </p:txBody>
      </p:sp>
      <p:cxnSp>
        <p:nvCxnSpPr>
          <p:cNvPr id="11" name="Straight Arrow Connector 10"/>
          <p:cNvCxnSpPr>
            <a:stCxn id="5" idx="3"/>
            <a:endCxn id="8" idx="1"/>
          </p:cNvCxnSpPr>
          <p:nvPr/>
        </p:nvCxnSpPr>
        <p:spPr>
          <a:xfrm flipV="1">
            <a:off x="4067175" y="1250950"/>
            <a:ext cx="865188" cy="3952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3"/>
            <a:endCxn id="9" idx="1"/>
          </p:cNvCxnSpPr>
          <p:nvPr/>
        </p:nvCxnSpPr>
        <p:spPr>
          <a:xfrm>
            <a:off x="4067175" y="1646238"/>
            <a:ext cx="865188" cy="32543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932363" y="2320925"/>
            <a:ext cx="3168650" cy="307975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Observation approach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32363" y="2754313"/>
            <a:ext cx="3168650" cy="306387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The survey approach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32363" y="3186113"/>
            <a:ext cx="3168650" cy="307975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Experimentation</a:t>
            </a:r>
          </a:p>
        </p:txBody>
      </p:sp>
      <p:cxnSp>
        <p:nvCxnSpPr>
          <p:cNvPr id="27" name="Straight Arrow Connector 26"/>
          <p:cNvCxnSpPr>
            <a:stCxn id="6" idx="3"/>
            <a:endCxn id="22" idx="1"/>
          </p:cNvCxnSpPr>
          <p:nvPr/>
        </p:nvCxnSpPr>
        <p:spPr>
          <a:xfrm flipV="1">
            <a:off x="4067175" y="2474913"/>
            <a:ext cx="865188" cy="57626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6" idx="3"/>
            <a:endCxn id="23" idx="1"/>
          </p:cNvCxnSpPr>
          <p:nvPr/>
        </p:nvCxnSpPr>
        <p:spPr>
          <a:xfrm flipV="1">
            <a:off x="4067175" y="2906713"/>
            <a:ext cx="865188" cy="14446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6" idx="3"/>
            <a:endCxn id="24" idx="1"/>
          </p:cNvCxnSpPr>
          <p:nvPr/>
        </p:nvCxnSpPr>
        <p:spPr>
          <a:xfrm>
            <a:off x="4067175" y="3051175"/>
            <a:ext cx="865188" cy="28892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39750" y="3833813"/>
            <a:ext cx="3527425" cy="73818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b="1" dirty="0"/>
              <a:t>Activity 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Determine the data collection instruments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539750" y="5273675"/>
            <a:ext cx="3527425" cy="52387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b="1" dirty="0"/>
              <a:t>Activity 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Determine the data collection method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539750" y="6281738"/>
            <a:ext cx="3527425" cy="52387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b="1" dirty="0"/>
              <a:t>Activity 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Design the sampling plan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4932363" y="3689350"/>
            <a:ext cx="3168650" cy="307975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The questionnaire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932363" y="4194175"/>
            <a:ext cx="3168650" cy="307975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Mechanical or electronic equipment</a:t>
            </a:r>
          </a:p>
        </p:txBody>
      </p:sp>
      <p:cxnSp>
        <p:nvCxnSpPr>
          <p:cNvPr id="43" name="Straight Arrow Connector 42"/>
          <p:cNvCxnSpPr>
            <a:stCxn id="35" idx="3"/>
            <a:endCxn id="39" idx="1"/>
          </p:cNvCxnSpPr>
          <p:nvPr/>
        </p:nvCxnSpPr>
        <p:spPr>
          <a:xfrm flipV="1">
            <a:off x="4067175" y="3843338"/>
            <a:ext cx="865188" cy="36036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35" idx="3"/>
            <a:endCxn id="40" idx="1"/>
          </p:cNvCxnSpPr>
          <p:nvPr/>
        </p:nvCxnSpPr>
        <p:spPr>
          <a:xfrm>
            <a:off x="4067175" y="4203700"/>
            <a:ext cx="865188" cy="14446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932363" y="4913313"/>
            <a:ext cx="3168650" cy="307975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Personal interviews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932363" y="5345113"/>
            <a:ext cx="3168650" cy="307975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Telephone interviews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932363" y="5778500"/>
            <a:ext cx="3168650" cy="306388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Self-administered surveys</a:t>
            </a:r>
          </a:p>
        </p:txBody>
      </p:sp>
      <p:cxnSp>
        <p:nvCxnSpPr>
          <p:cNvPr id="56" name="Straight Arrow Connector 55"/>
          <p:cNvCxnSpPr>
            <a:stCxn id="37" idx="3"/>
            <a:endCxn id="52" idx="1"/>
          </p:cNvCxnSpPr>
          <p:nvPr/>
        </p:nvCxnSpPr>
        <p:spPr>
          <a:xfrm flipV="1">
            <a:off x="4067175" y="5067300"/>
            <a:ext cx="865188" cy="46831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37" idx="3"/>
            <a:endCxn id="53" idx="1"/>
          </p:cNvCxnSpPr>
          <p:nvPr/>
        </p:nvCxnSpPr>
        <p:spPr>
          <a:xfrm flipV="1">
            <a:off x="4067175" y="5499100"/>
            <a:ext cx="865188" cy="3651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37" idx="3"/>
            <a:endCxn id="54" idx="1"/>
          </p:cNvCxnSpPr>
          <p:nvPr/>
        </p:nvCxnSpPr>
        <p:spPr>
          <a:xfrm>
            <a:off x="4067175" y="5535613"/>
            <a:ext cx="865188" cy="39687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932363" y="6353175"/>
            <a:ext cx="3168650" cy="307975"/>
          </a:xfrm>
          <a:prstGeom prst="rect">
            <a:avLst/>
          </a:prstGeom>
          <a:solidFill>
            <a:srgbClr val="61B1B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dirty="0"/>
              <a:t>7 steps in the sampling plan</a:t>
            </a:r>
          </a:p>
        </p:txBody>
      </p:sp>
      <p:cxnSp>
        <p:nvCxnSpPr>
          <p:cNvPr id="63" name="Straight Arrow Connector 62"/>
          <p:cNvCxnSpPr>
            <a:stCxn id="38" idx="3"/>
            <a:endCxn id="61" idx="1"/>
          </p:cNvCxnSpPr>
          <p:nvPr/>
        </p:nvCxnSpPr>
        <p:spPr>
          <a:xfrm flipV="1">
            <a:off x="4067175" y="6507163"/>
            <a:ext cx="865188" cy="3651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67" name="Picture 40" descr="600px-Nuvola_apps_important_svg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4050" y="0"/>
            <a:ext cx="869950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770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7096" y="2780928"/>
            <a:ext cx="7736904" cy="1673225"/>
          </a:xfrm>
        </p:spPr>
        <p:txBody>
          <a:bodyPr/>
          <a:lstStyle/>
          <a:p>
            <a:pPr marL="457200" indent="-457200">
              <a:buFont typeface="Wingdings" pitchFamily="2" charset="2"/>
              <a:buChar char="q"/>
            </a:pPr>
            <a:r>
              <a:rPr lang="en-ZA" dirty="0" smtClean="0"/>
              <a:t>Content discussed in this slides is </a:t>
            </a:r>
            <a:r>
              <a:rPr lang="en-ZA" b="1" u="sng" dirty="0" smtClean="0"/>
              <a:t>NOT</a:t>
            </a:r>
            <a:r>
              <a:rPr lang="en-ZA" b="1" dirty="0" smtClean="0"/>
              <a:t> </a:t>
            </a:r>
            <a:r>
              <a:rPr lang="en-ZA" dirty="0" smtClean="0"/>
              <a:t>the only information you have to study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en-ZA" dirty="0" smtClean="0"/>
              <a:t>You need to study everything as stated in your page reference guide, textbook and study guide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Please take note!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48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490538"/>
          </a:xfrm>
        </p:spPr>
        <p:txBody>
          <a:bodyPr>
            <a:normAutofit fontScale="90000"/>
          </a:bodyPr>
          <a:lstStyle/>
          <a:p>
            <a:r>
              <a:rPr lang="en-ZA" dirty="0" smtClean="0"/>
              <a:t>Step 4</a:t>
            </a:r>
            <a:br>
              <a:rPr lang="en-ZA" dirty="0" smtClean="0"/>
            </a:br>
            <a:r>
              <a:rPr lang="en-ZA" dirty="0" smtClean="0"/>
              <a:t> Fieldwork</a:t>
            </a:r>
            <a:r>
              <a:rPr lang="en-ZA" b="1" cap="none" dirty="0" smtClean="0">
                <a:latin typeface="Century Schoolbook" pitchFamily="18" charset="0"/>
                <a:ea typeface="ＭＳ Ｐゴシック" charset="-128"/>
              </a:rPr>
              <a:t/>
            </a:r>
            <a:br>
              <a:rPr lang="en-ZA" b="1" cap="none" dirty="0" smtClean="0">
                <a:latin typeface="Century Schoolbook" pitchFamily="18" charset="0"/>
                <a:ea typeface="ＭＳ Ｐゴシック" charset="-128"/>
              </a:rPr>
            </a:br>
            <a:endParaRPr lang="en-US" b="1" cap="none" dirty="0">
              <a:latin typeface="Century Schoolboo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67544" y="1556792"/>
            <a:ext cx="8229600" cy="48133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ZA" sz="3100" dirty="0" smtClean="0"/>
              <a:t>The actual collection of data with the aid of the data collection instrument.</a:t>
            </a:r>
          </a:p>
          <a:p>
            <a:pPr algn="ctr">
              <a:buNone/>
            </a:pPr>
            <a:endParaRPr lang="en-ZA" dirty="0" smtClean="0"/>
          </a:p>
          <a:p>
            <a:r>
              <a:rPr lang="en-ZA" sz="3100" dirty="0" smtClean="0"/>
              <a:t>Sources of bias that can cause measurement errors:</a:t>
            </a:r>
          </a:p>
          <a:p>
            <a:pPr lvl="1"/>
            <a:r>
              <a:rPr lang="en-ZA" dirty="0" smtClean="0"/>
              <a:t>The respondent</a:t>
            </a:r>
          </a:p>
          <a:p>
            <a:pPr lvl="1"/>
            <a:r>
              <a:rPr lang="en-ZA" dirty="0" smtClean="0"/>
              <a:t>Situational factors</a:t>
            </a:r>
          </a:p>
          <a:p>
            <a:pPr lvl="1"/>
            <a:r>
              <a:rPr lang="en-ZA" dirty="0" smtClean="0"/>
              <a:t>The fieldworker</a:t>
            </a:r>
          </a:p>
          <a:p>
            <a:pPr lvl="1"/>
            <a:r>
              <a:rPr lang="en-ZA" dirty="0" smtClean="0"/>
              <a:t>The data collection instrument</a:t>
            </a:r>
          </a:p>
          <a:p>
            <a:pPr lvl="1"/>
            <a:endParaRPr lang="en-ZA" dirty="0" smtClean="0"/>
          </a:p>
          <a:p>
            <a:r>
              <a:rPr lang="en-ZA" sz="3100" dirty="0" smtClean="0"/>
              <a:t>Considerations in the implementation of fieldwork</a:t>
            </a:r>
            <a:r>
              <a:rPr lang="en-ZA" dirty="0" smtClean="0"/>
              <a:t>:</a:t>
            </a:r>
          </a:p>
          <a:p>
            <a:pPr lvl="1"/>
            <a:r>
              <a:rPr lang="en-ZA" dirty="0" smtClean="0"/>
              <a:t>The use of interviewers and fieldworkers</a:t>
            </a:r>
          </a:p>
          <a:p>
            <a:pPr lvl="1"/>
            <a:r>
              <a:rPr lang="en-ZA" dirty="0" smtClean="0"/>
              <a:t>Administrative procedures</a:t>
            </a:r>
          </a:p>
          <a:p>
            <a:pPr lvl="1"/>
            <a:r>
              <a:rPr lang="en-ZA" dirty="0" smtClean="0"/>
              <a:t>Quality and cost control</a:t>
            </a:r>
          </a:p>
          <a:p>
            <a:pPr lvl="1"/>
            <a:r>
              <a:rPr lang="en-ZA" dirty="0" smtClean="0"/>
              <a:t>Evaluation of interviewers</a:t>
            </a:r>
          </a:p>
          <a:p>
            <a:pPr lvl="1"/>
            <a:endParaRPr lang="en-ZA" dirty="0" smtClean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07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490538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ZA" cap="none" dirty="0" smtClean="0">
                <a:latin typeface="+mn-lt"/>
                <a:ea typeface="ＭＳ Ｐゴシック" charset="-128"/>
              </a:rPr>
              <a:t>Step 5</a:t>
            </a:r>
            <a:r>
              <a:rPr lang="en-ZA" sz="2400" cap="none" dirty="0" smtClean="0">
                <a:latin typeface="+mn-lt"/>
                <a:ea typeface="ＭＳ Ｐゴシック" charset="-128"/>
              </a:rPr>
              <a:t/>
            </a:r>
            <a:br>
              <a:rPr lang="en-ZA" sz="2400" cap="none" dirty="0" smtClean="0">
                <a:latin typeface="+mn-lt"/>
                <a:ea typeface="ＭＳ Ｐゴシック" charset="-128"/>
              </a:rPr>
            </a:br>
            <a:r>
              <a:rPr lang="en-ZA" sz="3100" cap="none" dirty="0" smtClean="0">
                <a:latin typeface="+mn-lt"/>
                <a:ea typeface="ＭＳ Ｐゴシック" charset="-128"/>
              </a:rPr>
              <a:t>Processing, tabulation and analysis of data</a:t>
            </a:r>
            <a:r>
              <a:rPr lang="en-US" sz="3100" cap="none" dirty="0" smtClean="0">
                <a:latin typeface="+mn-lt"/>
                <a:ea typeface="ＭＳ Ｐゴシック" charset="-128"/>
              </a:rPr>
              <a:t/>
            </a:r>
            <a:br>
              <a:rPr lang="en-US" sz="3100" cap="none" dirty="0" smtClean="0">
                <a:latin typeface="+mn-lt"/>
                <a:ea typeface="ＭＳ Ｐゴシック" charset="-128"/>
              </a:rPr>
            </a:br>
            <a:endParaRPr lang="en-US" sz="3100" cap="none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67544" y="1628800"/>
            <a:ext cx="8229600" cy="482453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ZA" sz="3100" dirty="0" smtClean="0"/>
              <a:t>Collected data has to be edited, verified and coded to facilitate data capturing.</a:t>
            </a:r>
          </a:p>
          <a:p>
            <a:pPr algn="ctr">
              <a:buNone/>
            </a:pPr>
            <a:endParaRPr lang="en-ZA" sz="3100" dirty="0" smtClean="0"/>
          </a:p>
          <a:p>
            <a:r>
              <a:rPr lang="en-ZA" sz="3600" dirty="0" smtClean="0"/>
              <a:t>Data preparation</a:t>
            </a:r>
          </a:p>
          <a:p>
            <a:pPr lvl="1"/>
            <a:r>
              <a:rPr lang="en-ZA" dirty="0" smtClean="0"/>
              <a:t>Raw data - edited to detect errors, omissions, correct errors and certify minimal data quality standards.</a:t>
            </a:r>
          </a:p>
          <a:p>
            <a:pPr lvl="1"/>
            <a:r>
              <a:rPr lang="en-ZA" dirty="0" smtClean="0"/>
              <a:t>Field editing and central editing</a:t>
            </a:r>
          </a:p>
          <a:p>
            <a:pPr lvl="1"/>
            <a:r>
              <a:rPr lang="en-ZA" dirty="0" smtClean="0"/>
              <a:t>Data – coded in order to group answers into categories.</a:t>
            </a:r>
          </a:p>
          <a:p>
            <a:r>
              <a:rPr lang="en-ZA" sz="3600" dirty="0" smtClean="0"/>
              <a:t>Data entry</a:t>
            </a:r>
          </a:p>
          <a:p>
            <a:pPr lvl="1"/>
            <a:r>
              <a:rPr lang="en-ZA" dirty="0" smtClean="0"/>
              <a:t>Putting data into a spreadsheet for viewing and manipulation</a:t>
            </a:r>
          </a:p>
          <a:p>
            <a:pPr lvl="1"/>
            <a:r>
              <a:rPr lang="en-ZA" dirty="0" smtClean="0"/>
              <a:t>Capture - audited for typing errors or misinterpretation of coding instructions.</a:t>
            </a:r>
          </a:p>
          <a:p>
            <a:r>
              <a:rPr lang="en-ZA" sz="3600" dirty="0" smtClean="0"/>
              <a:t>Tabulation and analysis</a:t>
            </a:r>
          </a:p>
          <a:p>
            <a:pPr lvl="1"/>
            <a:r>
              <a:rPr lang="en-ZA" dirty="0" smtClean="0"/>
              <a:t>To interpret the data</a:t>
            </a:r>
          </a:p>
          <a:p>
            <a:pPr lvl="1"/>
            <a:r>
              <a:rPr lang="en-ZA" dirty="0" smtClean="0"/>
              <a:t>Software package - extensive data tabulation and graphical presentation.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4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490538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ZA" cap="none" dirty="0" smtClean="0">
                <a:latin typeface="+mn-lt"/>
                <a:ea typeface="ＭＳ Ｐゴシック" charset="-128"/>
              </a:rPr>
              <a:t>Step 6</a:t>
            </a:r>
            <a:br>
              <a:rPr lang="en-ZA" cap="none" dirty="0" smtClean="0">
                <a:latin typeface="+mn-lt"/>
                <a:ea typeface="ＭＳ Ｐゴシック" charset="-128"/>
              </a:rPr>
            </a:br>
            <a:r>
              <a:rPr lang="en-ZA" cap="none" dirty="0" smtClean="0">
                <a:latin typeface="+mn-lt"/>
                <a:ea typeface="ＭＳ Ｐゴシック" charset="-128"/>
              </a:rPr>
              <a:t> </a:t>
            </a:r>
            <a:r>
              <a:rPr lang="en-ZA" sz="3100" cap="none" dirty="0" smtClean="0">
                <a:latin typeface="+mn-lt"/>
                <a:ea typeface="ＭＳ Ｐゴシック" charset="-128"/>
              </a:rPr>
              <a:t>Report the research results</a:t>
            </a:r>
            <a:r>
              <a:rPr lang="en-ZA" sz="3100" dirty="0" smtClean="0">
                <a:latin typeface="Century Schoolbook" pitchFamily="18" charset="0"/>
                <a:ea typeface="ＭＳ Ｐゴシック" charset="-128"/>
              </a:rPr>
              <a:t/>
            </a:r>
            <a:br>
              <a:rPr lang="en-ZA" sz="3100" dirty="0" smtClean="0">
                <a:latin typeface="Century Schoolbook" pitchFamily="18" charset="0"/>
                <a:ea typeface="ＭＳ Ｐゴシック" charset="-128"/>
              </a:rPr>
            </a:br>
            <a:endParaRPr lang="en-US" sz="3100" dirty="0">
              <a:latin typeface="Century Schoolboo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779912" y="2636912"/>
            <a:ext cx="5194920" cy="4813300"/>
          </a:xfrm>
          <a:prstGeom prst="rect">
            <a:avLst/>
          </a:prstGeom>
        </p:spPr>
        <p:txBody>
          <a:bodyPr/>
          <a:lstStyle/>
          <a:p>
            <a:r>
              <a:rPr lang="en-ZA" sz="2400" dirty="0" smtClean="0"/>
              <a:t>Interpretation of the public relations information for decision making purposes and the reporting of results of the research to the public relations decision maker.</a:t>
            </a:r>
          </a:p>
          <a:p>
            <a:endParaRPr lang="en-ZA" sz="2400" dirty="0" smtClean="0"/>
          </a:p>
          <a:p>
            <a:r>
              <a:rPr lang="en-ZA" sz="2400" dirty="0" smtClean="0"/>
              <a:t>Usually in the form of a written report.</a:t>
            </a:r>
          </a:p>
          <a:p>
            <a:endParaRPr lang="en-ZA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55650" name="Picture 2" descr="http://2.bp.blogspot.com/_TFauG3posoU/TT5aanN81fI/AAAAAAAAADM/J2v9kWCWvxo/s1600/1088924_annual_report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636912"/>
            <a:ext cx="28575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704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8172400" cy="1673225"/>
          </a:xfrm>
        </p:spPr>
        <p:txBody>
          <a:bodyPr/>
          <a:lstStyle/>
          <a:p>
            <a:r>
              <a:rPr lang="en-ZA" sz="3200" b="1" dirty="0" smtClean="0"/>
              <a:t>Measuring public relations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36 – 43 in study guide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102 – 111 in prescribed book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5</a:t>
            </a:r>
            <a:endParaRPr lang="en-US" dirty="0"/>
          </a:p>
        </p:txBody>
      </p:sp>
      <p:sp>
        <p:nvSpPr>
          <p:cNvPr id="4" name="7-Point Star 3"/>
          <p:cNvSpPr/>
          <p:nvPr/>
        </p:nvSpPr>
        <p:spPr>
          <a:xfrm>
            <a:off x="7380312" y="5373216"/>
            <a:ext cx="1619672" cy="1340768"/>
          </a:xfrm>
          <a:prstGeom prst="star7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200" dirty="0" smtClean="0"/>
              <a:t>MCQs</a:t>
            </a:r>
          </a:p>
          <a:p>
            <a:pPr algn="ctr"/>
            <a:r>
              <a:rPr lang="en-ZA" sz="1200" dirty="0" smtClean="0"/>
              <a:t>only </a:t>
            </a:r>
          </a:p>
          <a:p>
            <a:pPr algn="ctr"/>
            <a:r>
              <a:rPr lang="en-ZA" sz="1200" dirty="0" smtClean="0"/>
              <a:t>for the exam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3533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8172400" cy="1673225"/>
          </a:xfrm>
        </p:spPr>
        <p:txBody>
          <a:bodyPr/>
          <a:lstStyle/>
          <a:p>
            <a:r>
              <a:rPr lang="en-ZA" sz="3200" b="1" dirty="0" smtClean="0"/>
              <a:t>Marketing, public relations and the media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46 – 56 in study guide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144 – 166 in prescribed book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37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11560" y="1600200"/>
            <a:ext cx="8153400" cy="5257800"/>
          </a:xfrm>
        </p:spPr>
        <p:txBody>
          <a:bodyPr>
            <a:normAutofit/>
          </a:bodyPr>
          <a:lstStyle/>
          <a:p>
            <a:r>
              <a:rPr lang="en-ZA" dirty="0" smtClean="0"/>
              <a:t>Controlled media</a:t>
            </a:r>
          </a:p>
          <a:p>
            <a:pPr lvl="1"/>
            <a:r>
              <a:rPr lang="en-ZA" sz="2400" dirty="0" smtClean="0"/>
              <a:t>The pr practitioner has a say over content; how and when</a:t>
            </a:r>
          </a:p>
          <a:p>
            <a:pPr lvl="1"/>
            <a:r>
              <a:rPr lang="en-ZA" sz="2400" dirty="0" smtClean="0"/>
              <a:t>Paid for media</a:t>
            </a:r>
          </a:p>
          <a:p>
            <a:pPr lvl="1"/>
            <a:r>
              <a:rPr lang="en-ZA" sz="2400" dirty="0" smtClean="0"/>
              <a:t>Corporate print material such as pamphlets &amp; annual reports</a:t>
            </a:r>
          </a:p>
          <a:p>
            <a:r>
              <a:rPr lang="en-ZA" dirty="0" smtClean="0"/>
              <a:t>Uncontrolled media</a:t>
            </a:r>
          </a:p>
          <a:p>
            <a:pPr lvl="1"/>
            <a:r>
              <a:rPr lang="en-ZA" sz="2400" dirty="0" smtClean="0"/>
              <a:t>The practitioner does not have direct influence over media content</a:t>
            </a:r>
          </a:p>
          <a:p>
            <a:pPr lvl="1"/>
            <a:r>
              <a:rPr lang="en-ZA" sz="2400" dirty="0" smtClean="0"/>
              <a:t>Photographs with captions and news stories</a:t>
            </a:r>
          </a:p>
          <a:p>
            <a:pPr algn="ctr">
              <a:spcBef>
                <a:spcPts val="0"/>
              </a:spcBef>
              <a:buNone/>
            </a:pPr>
            <a:endParaRPr lang="en-ZA" sz="1600" b="1" u="sng" dirty="0" smtClean="0">
              <a:latin typeface="Century Schoolbook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en-ZA" sz="1800" u="sng" dirty="0" smtClean="0">
                <a:latin typeface="Tw Cen MT" pitchFamily="34" charset="0"/>
              </a:rPr>
              <a:t>Very important:</a:t>
            </a:r>
          </a:p>
          <a:p>
            <a:pPr algn="ctr">
              <a:spcBef>
                <a:spcPts val="0"/>
              </a:spcBef>
              <a:buNone/>
            </a:pPr>
            <a:r>
              <a:rPr lang="en-ZA" sz="1800" dirty="0" smtClean="0">
                <a:latin typeface="Tw Cen MT" pitchFamily="34" charset="0"/>
              </a:rPr>
              <a:t>Table 7.1 on page 145 – 146 contains </a:t>
            </a:r>
          </a:p>
          <a:p>
            <a:pPr algn="ctr">
              <a:spcBef>
                <a:spcPts val="0"/>
              </a:spcBef>
              <a:buNone/>
            </a:pPr>
            <a:r>
              <a:rPr lang="en-ZA" sz="1800" dirty="0" smtClean="0">
                <a:latin typeface="Tw Cen MT" pitchFamily="34" charset="0"/>
              </a:rPr>
              <a:t>all controlled and uncontrolled media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736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Internal communication</a:t>
            </a:r>
            <a:endParaRPr lang="en-US" smtClean="0"/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3"/>
          </p:nvPr>
        </p:nvSpPr>
        <p:spPr>
          <a:xfrm>
            <a:off x="1116013" y="1484313"/>
            <a:ext cx="6985000" cy="6778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ZA" sz="1800" smtClean="0"/>
              <a:t>Aims to educate, inform and influence employees</a:t>
            </a:r>
            <a:endParaRPr lang="en-US" sz="1800" smtClean="0"/>
          </a:p>
        </p:txBody>
      </p:sp>
      <p:graphicFrame>
        <p:nvGraphicFramePr>
          <p:cNvPr id="5" name="Diagram 4"/>
          <p:cNvGraphicFramePr/>
          <p:nvPr/>
        </p:nvGraphicFramePr>
        <p:xfrm>
          <a:off x="899592" y="1844824"/>
          <a:ext cx="698477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6711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Online communications</a:t>
            </a:r>
          </a:p>
        </p:txBody>
      </p:sp>
      <p:pic>
        <p:nvPicPr>
          <p:cNvPr id="16387" name="Picture 2" descr="Machine generated alternative text: 9 connect,/’&#10;(JLogout)&#10;Roundtable debates Brazil’s foreign&#10;policy&#10;Fri 21 Sep 2012 12:48:53 +0000&#10;Other stories&#10;Vice-Chancellor’s Diplo-Speak Roundtable&#10;debates Brazirs foreign policy...&#10;Generating new benchmarks in assessment...&#10;Lifelong education is key...&#10;Outlook Web Access go to G news&#10;Personal POFs&#10;STRATEGIC DOCUMENTS/PUBLICATiONS&#10;Staff Telephone Directory&#10;Unisa Transformation Charter&#10;Unisa Service Charter&#10;Unisa 2015 Strategic plan&#10;Unisa 2015 Revisited&#10;Institutional Operational Plan&#10;UNGC reoort 2011&#10;. The main entrance to the Florida Campus&#10;(Christiaan de Wet Road entrance) will be&#10;closed from 24 September 2012 until the&#10;end of October 2012.&#10;. The Uniflow (Unisa workflow) System will&#10;be unavailable from 16:00 on Friday 21&#10;September to Sunday 23 September&#10;2012.&#10;. Intermittent network interruptions on the&#10;Muckleneuk and Florida campuses.&#10;ACADEMIC&#10;. Submission dates for mark-reading&#10;sheet masters, final mark composition&#10;forms, access to XMO and examination&#10;admissions.&#10;L,INVITATIONS_____________________&#10;. A seminar starting at 10:00 today entitled&#10;Classical computing, quantum&#10;computing, circuits and algorithms’.&#10;. An IP management workshop for&#10;researchers on 27 and 28 September&#10;2012.&#10;1 IK11CA&#10;UINID/-k &#10;O STAFF DIRECTORY&#10;Contact&#10;O IMPORTANT LINKS&#10;Vacancies I iRecruitment&#10;Publications&#10;Media releases&#10;News clips&#10;Branding templates&#10;Photographs&#10;Information and Analysis Portal&#10;Unisa Ethics Hotline&#10;Maps&#10;Unis a Shop&#10;Management Departments Policies Services 8 Groups News &amp; Communications Forms Resources Institutional Information&#10;My Links&#10;Appraisal .anagement E-&#10;Learning&#10;t4news&#10;GENERAL&#10;Capturing &amp; Submitting&#10;Scores - IPMS&#10;College of Economic and&#10;Management Sciences&#10;Discussion Forums&#10;WHAT’S HAPPENING TODAY&#10;Gartner Advisory Articles&#10;HR Self Service E-&#10;Learning&#10;HR Self Service (Oracle)&#10;ICT Self Service&#10;. Lecture: Michal, daughter of Saul and wife&#10;of David read for the feminine and the&#10;spiritual&#10;. Public holiday&#10;Vice-Chancellor’s Diplo-Speak&#10;ICT Self Service Training&#10;M anual&#10;Learning material&#10;inventory (Pta)&#10;Oracle EBPROD&#10;Student System&#10;Video Conference&#10;Booking&#10;Voting&#10;Ø UNISA SITES&#10;Unisa website&#10;myU n is a&#10;Library&#10;LATEST NEWS CUP">
            <a:hlinkClick r:id="rId3" action="ppaction://hlinksldjump"/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55650" y="1565275"/>
            <a:ext cx="7832725" cy="5299075"/>
          </a:xfrm>
        </p:spPr>
      </p:pic>
    </p:spTree>
    <p:extLst>
      <p:ext uri="{BB962C8B-B14F-4D97-AF65-F5344CB8AC3E}">
        <p14:creationId xmlns:p14="http://schemas.microsoft.com/office/powerpoint/2010/main" val="355626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Print publications</a:t>
            </a:r>
          </a:p>
        </p:txBody>
      </p:sp>
      <p:pic>
        <p:nvPicPr>
          <p:cNvPr id="17411" name="Picture 2">
            <a:hlinkClick r:id="rId3" action="ppaction://hlinksldjump"/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627313" y="1543050"/>
            <a:ext cx="3948112" cy="5314950"/>
          </a:xfrm>
        </p:spPr>
      </p:pic>
    </p:spTree>
    <p:extLst>
      <p:ext uri="{BB962C8B-B14F-4D97-AF65-F5344CB8AC3E}">
        <p14:creationId xmlns:p14="http://schemas.microsoft.com/office/powerpoint/2010/main" val="334772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External communication</a:t>
            </a:r>
            <a:endParaRPr lang="en-US" smtClean="0"/>
          </a:p>
        </p:txBody>
      </p:sp>
      <p:sp>
        <p:nvSpPr>
          <p:cNvPr id="18435" name="Content Placeholder 2"/>
          <p:cNvSpPr>
            <a:spLocks noGrp="1"/>
          </p:cNvSpPr>
          <p:nvPr>
            <p:ph sz="quarter" idx="13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ZA" smtClean="0"/>
              <a:t>Mass communication</a:t>
            </a:r>
            <a:endParaRPr lang="en-US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1331640" y="2420888"/>
          <a:ext cx="6480720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7247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ight Brace 104"/>
          <p:cNvSpPr/>
          <p:nvPr/>
        </p:nvSpPr>
        <p:spPr>
          <a:xfrm rot="5400000">
            <a:off x="2447925" y="3681413"/>
            <a:ext cx="287337" cy="4535488"/>
          </a:xfrm>
          <a:prstGeom prst="rightBrace">
            <a:avLst>
              <a:gd name="adj1" fmla="val 5227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107950" y="1052513"/>
            <a:ext cx="5327650" cy="208915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250825" y="115888"/>
            <a:ext cx="2305050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Public relations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76375" y="765175"/>
            <a:ext cx="0" cy="43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250825" y="1196975"/>
            <a:ext cx="2376488" cy="7191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relationships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250825" y="2205038"/>
            <a:ext cx="2376488" cy="7191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with your publics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3419475" y="1412875"/>
            <a:ext cx="1873250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Internal publics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3419475" y="2205038"/>
            <a:ext cx="1873250" cy="7191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External publics</a:t>
            </a:r>
            <a:endParaRPr lang="en-US" dirty="0"/>
          </a:p>
        </p:txBody>
      </p:sp>
      <p:cxnSp>
        <p:nvCxnSpPr>
          <p:cNvPr id="17" name="Straight Arrow Connector 16"/>
          <p:cNvCxnSpPr>
            <a:stCxn id="8" idx="2"/>
            <a:endCxn id="11" idx="0"/>
          </p:cNvCxnSpPr>
          <p:nvPr/>
        </p:nvCxnSpPr>
        <p:spPr>
          <a:xfrm>
            <a:off x="1439863" y="1916113"/>
            <a:ext cx="0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1" idx="3"/>
            <a:endCxn id="14" idx="1"/>
          </p:cNvCxnSpPr>
          <p:nvPr/>
        </p:nvCxnSpPr>
        <p:spPr>
          <a:xfrm flipV="1">
            <a:off x="2627313" y="1773238"/>
            <a:ext cx="792162" cy="792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1" idx="3"/>
            <a:endCxn id="15" idx="1"/>
          </p:cNvCxnSpPr>
          <p:nvPr/>
        </p:nvCxnSpPr>
        <p:spPr>
          <a:xfrm>
            <a:off x="2627313" y="2565400"/>
            <a:ext cx="7921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ight Brace 33"/>
          <p:cNvSpPr/>
          <p:nvPr/>
        </p:nvSpPr>
        <p:spPr>
          <a:xfrm rot="5400000">
            <a:off x="4247357" y="2024856"/>
            <a:ext cx="217488" cy="2016125"/>
          </a:xfrm>
          <a:prstGeom prst="rightBrace">
            <a:avLst>
              <a:gd name="adj1" fmla="val 5227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3419475" y="3213100"/>
            <a:ext cx="1873250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PR is evolving</a:t>
            </a:r>
            <a:endParaRPr lang="en-US" dirty="0"/>
          </a:p>
        </p:txBody>
      </p:sp>
      <p:grpSp>
        <p:nvGrpSpPr>
          <p:cNvPr id="9231" name="Group 68"/>
          <p:cNvGrpSpPr>
            <a:grpSpLocks/>
          </p:cNvGrpSpPr>
          <p:nvPr/>
        </p:nvGrpSpPr>
        <p:grpSpPr bwMode="auto">
          <a:xfrm>
            <a:off x="1476375" y="6092825"/>
            <a:ext cx="2303463" cy="649288"/>
            <a:chOff x="107504" y="5877272"/>
            <a:chExt cx="4464496" cy="648072"/>
          </a:xfrm>
        </p:grpSpPr>
        <p:sp>
          <p:nvSpPr>
            <p:cNvPr id="63" name="Rounded Rectangle 62"/>
            <p:cNvSpPr/>
            <p:nvPr/>
          </p:nvSpPr>
          <p:spPr>
            <a:xfrm>
              <a:off x="107504" y="5877272"/>
              <a:ext cx="4464496" cy="648072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178272" y="5948576"/>
              <a:ext cx="4322959" cy="50546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ZA" dirty="0"/>
                <a:t>Research</a:t>
              </a:r>
              <a:endParaRPr lang="en-US" dirty="0"/>
            </a:p>
          </p:txBody>
        </p:sp>
      </p:grpSp>
      <p:cxnSp>
        <p:nvCxnSpPr>
          <p:cNvPr id="59" name="Straight Arrow Connector 58"/>
          <p:cNvCxnSpPr>
            <a:stCxn id="5" idx="3"/>
          </p:cNvCxnSpPr>
          <p:nvPr/>
        </p:nvCxnSpPr>
        <p:spPr>
          <a:xfrm>
            <a:off x="2555875" y="476250"/>
            <a:ext cx="7207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Rounded Rectangle 59"/>
          <p:cNvSpPr/>
          <p:nvPr/>
        </p:nvSpPr>
        <p:spPr>
          <a:xfrm>
            <a:off x="3276600" y="115888"/>
            <a:ext cx="2303463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Is not....</a:t>
            </a:r>
            <a:endParaRPr lang="en-US" dirty="0"/>
          </a:p>
        </p:txBody>
      </p:sp>
      <p:grpSp>
        <p:nvGrpSpPr>
          <p:cNvPr id="9234" name="Group 120"/>
          <p:cNvGrpSpPr>
            <a:grpSpLocks/>
          </p:cNvGrpSpPr>
          <p:nvPr/>
        </p:nvGrpSpPr>
        <p:grpSpPr bwMode="auto">
          <a:xfrm>
            <a:off x="323850" y="4076700"/>
            <a:ext cx="4679950" cy="1728788"/>
            <a:chOff x="899592" y="4005064"/>
            <a:chExt cx="4680520" cy="1728192"/>
          </a:xfrm>
        </p:grpSpPr>
        <p:sp>
          <p:nvSpPr>
            <p:cNvPr id="58" name="Rounded Rectangle 57"/>
            <p:cNvSpPr/>
            <p:nvPr/>
          </p:nvSpPr>
          <p:spPr>
            <a:xfrm>
              <a:off x="899592" y="4005064"/>
              <a:ext cx="4680520" cy="1728192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3312886" y="4652541"/>
              <a:ext cx="2230710" cy="50465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ZA" dirty="0"/>
                <a:t>PR planning models</a:t>
              </a:r>
              <a:endParaRPr lang="en-US" dirty="0"/>
            </a:p>
          </p:txBody>
        </p:sp>
        <p:grpSp>
          <p:nvGrpSpPr>
            <p:cNvPr id="9261" name="Group 78"/>
            <p:cNvGrpSpPr>
              <a:grpSpLocks/>
            </p:cNvGrpSpPr>
            <p:nvPr/>
          </p:nvGrpSpPr>
          <p:grpSpPr bwMode="auto">
            <a:xfrm>
              <a:off x="1043608" y="4077072"/>
              <a:ext cx="2269413" cy="1584176"/>
              <a:chOff x="971600" y="3717032"/>
              <a:chExt cx="2269413" cy="1584176"/>
            </a:xfrm>
          </p:grpSpPr>
          <p:cxnSp>
            <p:nvCxnSpPr>
              <p:cNvPr id="73" name="Straight Arrow Connector 72"/>
              <p:cNvCxnSpPr>
                <a:stCxn id="45" idx="1"/>
                <a:endCxn id="76" idx="3"/>
              </p:cNvCxnSpPr>
              <p:nvPr/>
            </p:nvCxnSpPr>
            <p:spPr>
              <a:xfrm flipH="1" flipV="1">
                <a:off x="2843955" y="4113175"/>
                <a:ext cx="396923" cy="43165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Straight Arrow Connector 74"/>
              <p:cNvCxnSpPr>
                <a:stCxn id="45" idx="1"/>
                <a:endCxn id="77" idx="3"/>
              </p:cNvCxnSpPr>
              <p:nvPr/>
            </p:nvCxnSpPr>
            <p:spPr>
              <a:xfrm flipH="1">
                <a:off x="2843955" y="4544827"/>
                <a:ext cx="396923" cy="39673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6" name="Rounded Rectangle 75"/>
              <p:cNvSpPr/>
              <p:nvPr/>
            </p:nvSpPr>
            <p:spPr>
              <a:xfrm>
                <a:off x="972065" y="3716437"/>
                <a:ext cx="1871890" cy="793477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ZA" dirty="0"/>
                  <a:t>Elements pr planning and management</a:t>
                </a:r>
                <a:endParaRPr lang="en-US" dirty="0"/>
              </a:p>
            </p:txBody>
          </p:sp>
          <p:sp>
            <p:nvSpPr>
              <p:cNvPr id="77" name="Rounded Rectangle 76"/>
              <p:cNvSpPr/>
              <p:nvPr/>
            </p:nvSpPr>
            <p:spPr>
              <a:xfrm>
                <a:off x="972065" y="4581326"/>
                <a:ext cx="1871890" cy="720477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ZA" dirty="0"/>
                  <a:t>Campaign planning models</a:t>
                </a:r>
                <a:endParaRPr lang="en-US" dirty="0"/>
              </a:p>
            </p:txBody>
          </p:sp>
        </p:grpSp>
      </p:grpSp>
      <p:sp>
        <p:nvSpPr>
          <p:cNvPr id="89" name="7-Point Star 88"/>
          <p:cNvSpPr/>
          <p:nvPr/>
        </p:nvSpPr>
        <p:spPr>
          <a:xfrm>
            <a:off x="2700338" y="836613"/>
            <a:ext cx="792162" cy="647700"/>
          </a:xfrm>
          <a:prstGeom prst="star7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200" dirty="0"/>
              <a:t>SU2</a:t>
            </a:r>
            <a:endParaRPr lang="en-US" sz="1200" dirty="0"/>
          </a:p>
        </p:txBody>
      </p:sp>
      <p:sp>
        <p:nvSpPr>
          <p:cNvPr id="91" name="7-Point Star 90"/>
          <p:cNvSpPr/>
          <p:nvPr/>
        </p:nvSpPr>
        <p:spPr>
          <a:xfrm>
            <a:off x="3474701" y="4005263"/>
            <a:ext cx="792163" cy="647700"/>
          </a:xfrm>
          <a:prstGeom prst="star7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200" dirty="0" smtClean="0"/>
              <a:t>SU8</a:t>
            </a:r>
            <a:endParaRPr lang="en-US" sz="1200" dirty="0"/>
          </a:p>
        </p:txBody>
      </p:sp>
      <p:sp>
        <p:nvSpPr>
          <p:cNvPr id="93" name="7-Point Star 92"/>
          <p:cNvSpPr/>
          <p:nvPr/>
        </p:nvSpPr>
        <p:spPr>
          <a:xfrm>
            <a:off x="1042988" y="6021388"/>
            <a:ext cx="792162" cy="647700"/>
          </a:xfrm>
          <a:prstGeom prst="star7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200" dirty="0" smtClean="0"/>
              <a:t>SU4</a:t>
            </a:r>
            <a:endParaRPr lang="en-US" sz="1200" dirty="0"/>
          </a:p>
        </p:txBody>
      </p:sp>
      <p:cxnSp>
        <p:nvCxnSpPr>
          <p:cNvPr id="98" name="Straight Arrow Connector 97"/>
          <p:cNvCxnSpPr>
            <a:stCxn id="40" idx="1"/>
            <a:endCxn id="45" idx="3"/>
          </p:cNvCxnSpPr>
          <p:nvPr/>
        </p:nvCxnSpPr>
        <p:spPr>
          <a:xfrm flipH="1">
            <a:off x="4967288" y="4976813"/>
            <a:ext cx="7572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>
            <a:off x="5580063" y="1268413"/>
            <a:ext cx="2016125" cy="446405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Rounded Rectangle 30"/>
          <p:cNvSpPr/>
          <p:nvPr/>
        </p:nvSpPr>
        <p:spPr>
          <a:xfrm>
            <a:off x="5651500" y="1412875"/>
            <a:ext cx="1873250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Internal media</a:t>
            </a:r>
            <a:endParaRPr lang="en-US" dirty="0"/>
          </a:p>
        </p:txBody>
      </p:sp>
      <p:sp>
        <p:nvSpPr>
          <p:cNvPr id="32" name="Rounded Rectangle 31"/>
          <p:cNvSpPr/>
          <p:nvPr/>
        </p:nvSpPr>
        <p:spPr>
          <a:xfrm>
            <a:off x="5651500" y="2205038"/>
            <a:ext cx="1873250" cy="7191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Mass communication</a:t>
            </a:r>
            <a:endParaRPr lang="en-US" dirty="0"/>
          </a:p>
        </p:txBody>
      </p:sp>
      <p:cxnSp>
        <p:nvCxnSpPr>
          <p:cNvPr id="25" name="Straight Arrow Connector 24"/>
          <p:cNvCxnSpPr>
            <a:stCxn id="14" idx="3"/>
          </p:cNvCxnSpPr>
          <p:nvPr/>
        </p:nvCxnSpPr>
        <p:spPr>
          <a:xfrm>
            <a:off x="5292725" y="1773238"/>
            <a:ext cx="3587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5" idx="3"/>
          </p:cNvCxnSpPr>
          <p:nvPr/>
        </p:nvCxnSpPr>
        <p:spPr>
          <a:xfrm>
            <a:off x="5292725" y="2565400"/>
            <a:ext cx="3587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5724525" y="4292600"/>
            <a:ext cx="1800225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Contexts / Primary tasks in which this communication can be used</a:t>
            </a:r>
            <a:endParaRPr lang="en-US" dirty="0"/>
          </a:p>
        </p:txBody>
      </p:sp>
      <p:sp>
        <p:nvSpPr>
          <p:cNvPr id="50" name="Rounded Rectangle 49"/>
          <p:cNvSpPr/>
          <p:nvPr/>
        </p:nvSpPr>
        <p:spPr>
          <a:xfrm>
            <a:off x="5651500" y="3213100"/>
            <a:ext cx="1873250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Online</a:t>
            </a:r>
            <a:endParaRPr lang="en-US" dirty="0"/>
          </a:p>
        </p:txBody>
      </p:sp>
      <p:sp>
        <p:nvSpPr>
          <p:cNvPr id="94" name="Right Brace 93"/>
          <p:cNvSpPr/>
          <p:nvPr/>
        </p:nvSpPr>
        <p:spPr>
          <a:xfrm rot="5400000">
            <a:off x="6480176" y="3176587"/>
            <a:ext cx="215900" cy="2016125"/>
          </a:xfrm>
          <a:prstGeom prst="rightBrace">
            <a:avLst>
              <a:gd name="adj1" fmla="val 5227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7" name="Straight Arrow Connector 106"/>
          <p:cNvCxnSpPr>
            <a:stCxn id="50" idx="3"/>
            <a:endCxn id="110" idx="1"/>
          </p:cNvCxnSpPr>
          <p:nvPr/>
        </p:nvCxnSpPr>
        <p:spPr>
          <a:xfrm flipV="1">
            <a:off x="7524750" y="3284538"/>
            <a:ext cx="287338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stCxn id="50" idx="3"/>
            <a:endCxn id="111" idx="1"/>
          </p:cNvCxnSpPr>
          <p:nvPr/>
        </p:nvCxnSpPr>
        <p:spPr>
          <a:xfrm>
            <a:off x="7524750" y="3573463"/>
            <a:ext cx="287338" cy="43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0" name="Rounded Rectangle 109"/>
          <p:cNvSpPr/>
          <p:nvPr/>
        </p:nvSpPr>
        <p:spPr>
          <a:xfrm>
            <a:off x="7812088" y="2997200"/>
            <a:ext cx="1008062" cy="576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New media</a:t>
            </a:r>
            <a:endParaRPr lang="en-US" dirty="0"/>
          </a:p>
        </p:txBody>
      </p:sp>
      <p:sp>
        <p:nvSpPr>
          <p:cNvPr id="111" name="Rounded Rectangle 110"/>
          <p:cNvSpPr/>
          <p:nvPr/>
        </p:nvSpPr>
        <p:spPr>
          <a:xfrm>
            <a:off x="7812088" y="3716338"/>
            <a:ext cx="1008062" cy="5762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dirty="0"/>
              <a:t>Online PR tools</a:t>
            </a:r>
            <a:endParaRPr lang="en-US" dirty="0"/>
          </a:p>
        </p:txBody>
      </p:sp>
      <p:cxnSp>
        <p:nvCxnSpPr>
          <p:cNvPr id="51" name="Straight Arrow Connector 50"/>
          <p:cNvCxnSpPr>
            <a:endCxn id="50" idx="1"/>
          </p:cNvCxnSpPr>
          <p:nvPr/>
        </p:nvCxnSpPr>
        <p:spPr>
          <a:xfrm>
            <a:off x="5292725" y="3573463"/>
            <a:ext cx="3587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7-Point Star 91"/>
          <p:cNvSpPr/>
          <p:nvPr/>
        </p:nvSpPr>
        <p:spPr>
          <a:xfrm>
            <a:off x="8316119" y="4236892"/>
            <a:ext cx="827881" cy="704995"/>
          </a:xfrm>
          <a:prstGeom prst="star7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200" dirty="0"/>
              <a:t>SU7</a:t>
            </a:r>
            <a:endParaRPr lang="en-US" sz="1200" dirty="0"/>
          </a:p>
        </p:txBody>
      </p:sp>
      <p:sp>
        <p:nvSpPr>
          <p:cNvPr id="90" name="7-Point Star 89"/>
          <p:cNvSpPr/>
          <p:nvPr/>
        </p:nvSpPr>
        <p:spPr>
          <a:xfrm>
            <a:off x="6227763" y="715963"/>
            <a:ext cx="792162" cy="647700"/>
          </a:xfrm>
          <a:prstGeom prst="star7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200" dirty="0" smtClean="0"/>
              <a:t>SU6</a:t>
            </a:r>
            <a:endParaRPr lang="en-US" sz="1200" dirty="0"/>
          </a:p>
        </p:txBody>
      </p:sp>
      <p:sp>
        <p:nvSpPr>
          <p:cNvPr id="2" name="Rounded Rectangle 1"/>
          <p:cNvSpPr/>
          <p:nvPr/>
        </p:nvSpPr>
        <p:spPr>
          <a:xfrm>
            <a:off x="3852070" y="6021388"/>
            <a:ext cx="5112544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1400" b="1" u="sng" dirty="0"/>
              <a:t>MCQ only</a:t>
            </a:r>
          </a:p>
        </p:txBody>
      </p:sp>
      <p:sp>
        <p:nvSpPr>
          <p:cNvPr id="54" name="7-Point Star 53"/>
          <p:cNvSpPr/>
          <p:nvPr/>
        </p:nvSpPr>
        <p:spPr>
          <a:xfrm>
            <a:off x="5472112" y="6096722"/>
            <a:ext cx="701676" cy="587375"/>
          </a:xfrm>
          <a:prstGeom prst="star7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900" dirty="0" smtClean="0"/>
              <a:t>SU3</a:t>
            </a:r>
            <a:endParaRPr lang="en-US" sz="900" dirty="0"/>
          </a:p>
        </p:txBody>
      </p:sp>
      <p:sp>
        <p:nvSpPr>
          <p:cNvPr id="55" name="7-Point Star 54"/>
          <p:cNvSpPr/>
          <p:nvPr/>
        </p:nvSpPr>
        <p:spPr>
          <a:xfrm>
            <a:off x="6173788" y="6092823"/>
            <a:ext cx="701676" cy="587375"/>
          </a:xfrm>
          <a:prstGeom prst="star7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900" dirty="0" smtClean="0"/>
              <a:t>SU5</a:t>
            </a:r>
            <a:endParaRPr lang="en-US" sz="900" dirty="0"/>
          </a:p>
        </p:txBody>
      </p:sp>
      <p:sp>
        <p:nvSpPr>
          <p:cNvPr id="56" name="7-Point Star 55"/>
          <p:cNvSpPr/>
          <p:nvPr/>
        </p:nvSpPr>
        <p:spPr>
          <a:xfrm>
            <a:off x="6894513" y="6096722"/>
            <a:ext cx="701676" cy="587375"/>
          </a:xfrm>
          <a:prstGeom prst="star7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900" dirty="0" smtClean="0"/>
              <a:t>SU9</a:t>
            </a:r>
            <a:endParaRPr lang="en-US" sz="900" dirty="0"/>
          </a:p>
        </p:txBody>
      </p:sp>
      <p:sp>
        <p:nvSpPr>
          <p:cNvPr id="61" name="7-Point Star 60"/>
          <p:cNvSpPr/>
          <p:nvPr/>
        </p:nvSpPr>
        <p:spPr>
          <a:xfrm>
            <a:off x="7596188" y="6096721"/>
            <a:ext cx="701676" cy="587375"/>
          </a:xfrm>
          <a:prstGeom prst="star7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900" dirty="0" smtClean="0"/>
              <a:t>SU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900" dirty="0" smtClean="0"/>
              <a:t>10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Trade exhibitions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0125" y="3763963"/>
            <a:ext cx="3983038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3763963"/>
            <a:ext cx="4037012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1506538"/>
            <a:ext cx="7966075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971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Privately created media</a:t>
            </a:r>
            <a:endParaRPr lang="en-ZA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12775" y="1600200"/>
            <a:ext cx="8153400" cy="4495800"/>
          </a:xfrm>
          <a:prstGeom prst="rect">
            <a:avLst/>
          </a:prstGeom>
        </p:spPr>
        <p:txBody>
          <a:bodyPr/>
          <a:lstStyle>
            <a:lvl1pPr marL="342900" indent="-342900" algn="l" defTabSz="-13873163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-13873163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-13873163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-13873163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851"/>
              </a:buClr>
              <a:buSzPct val="7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-13873163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776A5B"/>
              </a:buClr>
              <a:buSzPct val="6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/>
            <a:r>
              <a:rPr lang="en-ZA" dirty="0" smtClean="0"/>
              <a:t>Documentary films</a:t>
            </a:r>
          </a:p>
          <a:p>
            <a:pPr lvl="1" eaLnBrk="1" hangingPunct="1"/>
            <a:r>
              <a:rPr lang="en-ZA" dirty="0" smtClean="0"/>
              <a:t>Videotapes/DVDs</a:t>
            </a:r>
          </a:p>
          <a:p>
            <a:pPr lvl="1" eaLnBrk="1" hangingPunct="1"/>
            <a:r>
              <a:rPr lang="en-ZA" dirty="0" smtClean="0"/>
              <a:t>Private and mobile exhibitions</a:t>
            </a:r>
          </a:p>
          <a:p>
            <a:pPr lvl="1" eaLnBrk="1" hangingPunct="1"/>
            <a:r>
              <a:rPr lang="en-ZA" dirty="0" smtClean="0"/>
              <a:t>Educational literature</a:t>
            </a:r>
          </a:p>
          <a:p>
            <a:pPr lvl="1" eaLnBrk="1" hangingPunct="1"/>
            <a:r>
              <a:rPr lang="en-ZA" dirty="0" smtClean="0"/>
              <a:t>Seminars and conferences</a:t>
            </a:r>
          </a:p>
        </p:txBody>
      </p:sp>
    </p:spTree>
    <p:extLst>
      <p:ext uri="{BB962C8B-B14F-4D97-AF65-F5344CB8AC3E}">
        <p14:creationId xmlns:p14="http://schemas.microsoft.com/office/powerpoint/2010/main" val="6429186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New media/digital channels</a:t>
            </a:r>
            <a:endParaRPr lang="en-US" smtClean="0"/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3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lvl="1" eaLnBrk="1" hangingPunct="1"/>
            <a:r>
              <a:rPr lang="en-ZA" smtClean="0"/>
              <a:t>Blogs</a:t>
            </a:r>
          </a:p>
          <a:p>
            <a:pPr lvl="1" eaLnBrk="1" hangingPunct="1"/>
            <a:r>
              <a:rPr lang="en-ZA" smtClean="0"/>
              <a:t>Vlogs</a:t>
            </a:r>
          </a:p>
          <a:p>
            <a:pPr lvl="1" eaLnBrk="1" hangingPunct="1"/>
            <a:r>
              <a:rPr lang="en-ZA" smtClean="0"/>
              <a:t>Social networking sites</a:t>
            </a:r>
          </a:p>
          <a:p>
            <a:pPr lvl="1" eaLnBrk="1" hangingPunct="1"/>
            <a:r>
              <a:rPr lang="en-ZA" smtClean="0"/>
              <a:t>Real simple syndication (RSS)</a:t>
            </a:r>
          </a:p>
          <a:p>
            <a:pPr lvl="1" eaLnBrk="1" hangingPunct="1"/>
            <a:r>
              <a:rPr lang="en-ZA" smtClean="0"/>
              <a:t>Widgets</a:t>
            </a:r>
          </a:p>
          <a:p>
            <a:pPr lvl="1" eaLnBrk="1" hangingPunct="1"/>
            <a:r>
              <a:rPr lang="en-ZA" smtClean="0"/>
              <a:t>Podcasts</a:t>
            </a:r>
          </a:p>
          <a:p>
            <a:pPr lvl="1" eaLnBrk="1" hangingPunct="1"/>
            <a:r>
              <a:rPr lang="en-ZA" smtClean="0"/>
              <a:t>Wikis</a:t>
            </a:r>
          </a:p>
          <a:p>
            <a:pPr lvl="1" eaLnBrk="1" hangingPunct="1"/>
            <a:r>
              <a:rPr lang="en-ZA" smtClean="0"/>
              <a:t>Online forums</a:t>
            </a:r>
          </a:p>
          <a:p>
            <a:pPr lvl="1" eaLnBrk="1" hangingPunct="1"/>
            <a:r>
              <a:rPr lang="en-ZA" smtClean="0"/>
              <a:t>Online media rooms</a:t>
            </a:r>
          </a:p>
        </p:txBody>
      </p:sp>
      <p:pic>
        <p:nvPicPr>
          <p:cNvPr id="9" name="Picture 8" descr="PR-and-social-medi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5963" y="3860800"/>
            <a:ext cx="2381250" cy="1790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289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Blogs &amp; Vlogs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1560513"/>
            <a:ext cx="5608638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222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Social networking sites</a:t>
            </a:r>
          </a:p>
        </p:txBody>
      </p:sp>
      <p:pic>
        <p:nvPicPr>
          <p:cNvPr id="6146" name="Picture 2" descr="Machine generated alternative text: W :&#10;Cricket South Africa O&#10;The official cricket SouthAf rim fluitterprofik. Œ4 are the&#10;Í -F7QfflcjaICA&#10;custodians of cricket in SouthAfrica&#10;UT: -26.13796928.061468 http:twww.cricketco.za&#10;19%’ IiJth±4A&#10;Tweet to Cricket South Africa Tweets ni t&amp;, ,lies&#10;©OtflowlCSA&#10;Tvweets&#10;Cricket South Africa &#10;The ram is finally gone &amp;the Proteas women are having their 1st&#10;field practice.We play SL in the opener 2mrw&#10;lockerzcomls)247481374&#10;J View photo&#10;Cricket South Africa OfficiaICSA&#10;Proteas women having an indoor practice because ifs raining cats&#10;anddogsoutthere. .t.77 ::-i_ .J.&#10;Graeme Smith : :---4:&#10;remember where we came from but work together to create a&#10;heritage we can all be proud to be a part of!!!! nemageaay rUñuNlu&#10;[š) Reteweted by Cricket South Africa&#10;Expand&#10;Cricket South Africa OfIICiaICSA&#10;#csanews .ïdalesteyn says the Proteas will look to keep things&#10;simple in their Super 8s campaign. cricketcozaÍnews_article.a...&#10;Expand&#10;52012 Twitter Aboiá Help Terms Privacy Cricket South Africa gOIIICÌaCSA 24 Sep&#10;Blog Status Apps Resources Jobs Happy Heritage day to all South Africans. woild wide! Doift&#10;Mvettisers Busliesses Media Developers forget to set aside sorne time for a braaa today &#10;Expano&#10;Cricket South Africa OfflcialCSA 24 Sep&#10;lockerz.com/s/247181994 Good morning from ramy Ga4le in Sn&#10;Lanka!SA women to have an (cont) tI.gd4dc8l2&#10;r&#10;L  Follow&#10;20,925 ]V.EETS&#10;690 :&#10;79,431 roaovtns&#10;k  &#10;Cricket South Africa :trcjalc.SA&#10;RT r .l-teyfans!JoinourpodonSuperbrufor&#10;: [L 7 and show you are a cricket fundi! Link.,&#10;II.! :: r- H&#10;e&#10;-j&#10;Favorites&#10;ljsts&#10;Recent ¡nages&#10;&gt;&#10;&gt;&#10;&gt;&#10;e&#10;-j&#10;n s Runwaysale runwaysale&#10;LI Promoted- Follow&#10;Q westindies @westindies&#10;Follow&#10;C England Cricket S ©ECB_cricket&#10;rolic&#10;1&#10;41&#10;¿ai&#10;4j&#10;-‘-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1700213"/>
            <a:ext cx="4864100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1700213"/>
            <a:ext cx="4524375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046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RSS Feeds</a:t>
            </a:r>
          </a:p>
        </p:txBody>
      </p:sp>
      <p:pic>
        <p:nvPicPr>
          <p:cNvPr id="24579" name="Picture 2" descr="Machine generated alternative text: Tue, 25 Sep 2012 Home I Terms &amp; conditions&#10;search News and events&#10;SouthAfrica.info RSS feeds&#10;About South Africa&#10;Doing business with SA News Feed&#10;Travelling to South Africa Business Feed&#10;Services for South Africans Travel Feed&#10;South Africans abroad Africa Feed&#10;Africa gateway Sport Feed&#10;News and events&#10;Keep up with our latest stones — without having to browse our&#10;Arts and entertainment&#10;website!&#10;Business&#10;Conferences and expos Our RSS feeds offer a quick and easy way to keep track of our&#10;latest postings — either via your browser’s RSS, or via your&#10;International relations choice of RSS reader.&#10;Sport&#10;It’s simple! Just choose which of the above feeds you’re&#10;World Cup legacy interested in, click on the feed, then do either of the following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636713"/>
            <a:ext cx="69723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307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Widgets (apps)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quarter" idx="13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endParaRPr lang="en-ZA" smtClean="0"/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687513"/>
            <a:ext cx="8785225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636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Podcasts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1557338"/>
            <a:ext cx="3084512" cy="511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401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Wikis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3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endParaRPr lang="en-ZA" smtClean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628775"/>
            <a:ext cx="9036050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866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Online forums</a:t>
            </a: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541463"/>
            <a:ext cx="7370762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309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7096" y="2780928"/>
            <a:ext cx="7736904" cy="1673225"/>
          </a:xfrm>
        </p:spPr>
        <p:txBody>
          <a:bodyPr/>
          <a:lstStyle/>
          <a:p>
            <a:pPr marL="0" indent="0"/>
            <a:r>
              <a:rPr lang="en-ZA" b="1" dirty="0" smtClean="0"/>
              <a:t>Integrated communication in communication practice and theory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2 – 11 in study guide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2 – 21 in textbook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Online media rooms</a:t>
            </a: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1557338"/>
            <a:ext cx="7262812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692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dirty="0" smtClean="0"/>
              <a:t>Primary tasks/contexts of PR</a:t>
            </a:r>
            <a:endParaRPr lang="en-US" dirty="0" smtClean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78619828"/>
              </p:ext>
            </p:extLst>
          </p:nvPr>
        </p:nvGraphicFramePr>
        <p:xfrm>
          <a:off x="1547664" y="1569864"/>
          <a:ext cx="5832648" cy="5288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6690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8172400" cy="1673225"/>
          </a:xfrm>
        </p:spPr>
        <p:txBody>
          <a:bodyPr/>
          <a:lstStyle/>
          <a:p>
            <a:pPr marL="0" indent="0" defTabSz="-90488"/>
            <a:r>
              <a:rPr lang="en-ZA" sz="3200" b="1" dirty="0" smtClean="0"/>
              <a:t>Online public relations within the new economy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57 – 62 in study guide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171 – 186 in prescribed book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38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ZA" dirty="0" smtClean="0"/>
              <a:t>Internet-based public relations tools</a:t>
            </a:r>
          </a:p>
          <a:p>
            <a:pPr lvl="1"/>
            <a:r>
              <a:rPr lang="en-ZA" dirty="0" smtClean="0"/>
              <a:t>www</a:t>
            </a:r>
          </a:p>
          <a:p>
            <a:pPr lvl="1"/>
            <a:r>
              <a:rPr lang="en-ZA" dirty="0" smtClean="0"/>
              <a:t>Email</a:t>
            </a:r>
          </a:p>
          <a:p>
            <a:pPr lvl="1"/>
            <a:r>
              <a:rPr lang="en-ZA" dirty="0" smtClean="0"/>
              <a:t>Spam (junk mail)</a:t>
            </a:r>
          </a:p>
          <a:p>
            <a:pPr lvl="1"/>
            <a:r>
              <a:rPr lang="en-ZA" dirty="0" smtClean="0"/>
              <a:t>E-newsletters</a:t>
            </a:r>
          </a:p>
          <a:p>
            <a:pPr lvl="1"/>
            <a:r>
              <a:rPr lang="en-ZA" dirty="0" smtClean="0"/>
              <a:t>Media relations</a:t>
            </a:r>
          </a:p>
          <a:p>
            <a:pPr lvl="1"/>
            <a:r>
              <a:rPr lang="en-ZA" dirty="0" smtClean="0"/>
              <a:t>List serves</a:t>
            </a:r>
          </a:p>
          <a:p>
            <a:pPr lvl="1"/>
            <a:r>
              <a:rPr lang="en-ZA" dirty="0" smtClean="0"/>
              <a:t>Discussion forums</a:t>
            </a:r>
          </a:p>
          <a:p>
            <a:pPr lvl="1"/>
            <a:r>
              <a:rPr lang="en-ZA" dirty="0" smtClean="0"/>
              <a:t>Blogging</a:t>
            </a:r>
          </a:p>
          <a:p>
            <a:pPr lvl="1"/>
            <a:r>
              <a:rPr lang="en-ZA" dirty="0" smtClean="0"/>
              <a:t>Social networking sites</a:t>
            </a:r>
          </a:p>
          <a:p>
            <a:pPr lvl="1"/>
            <a:r>
              <a:rPr lang="en-ZA" dirty="0" smtClean="0"/>
              <a:t>Cellular services</a:t>
            </a:r>
          </a:p>
        </p:txBody>
      </p:sp>
      <p:pic>
        <p:nvPicPr>
          <p:cNvPr id="5" name="Picture 4" descr="localised-PR-&amp;-marketing_im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3212976"/>
            <a:ext cx="2555776" cy="23119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3929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8172400" cy="1673225"/>
          </a:xfrm>
        </p:spPr>
        <p:txBody>
          <a:bodyPr/>
          <a:lstStyle/>
          <a:p>
            <a:pPr marL="0" indent="0" defTabSz="-90488"/>
            <a:r>
              <a:rPr lang="en-ZA" sz="3200" b="1" dirty="0" smtClean="0"/>
              <a:t>Performance dimensions of public relations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63 – 69 in study guide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195 – 229 in prescribed book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21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0"/>
            <a:ext cx="8891587" cy="990600"/>
          </a:xfrm>
        </p:spPr>
        <p:txBody>
          <a:bodyPr>
            <a:normAutofit fontScale="90000"/>
          </a:bodyPr>
          <a:lstStyle/>
          <a:p>
            <a:pPr marL="0" indent="0" eaLnBrk="1" hangingPunct="1">
              <a:defRPr/>
            </a:pPr>
            <a:r>
              <a:rPr lang="en-ZA" dirty="0" smtClean="0"/>
              <a:t/>
            </a:r>
            <a:br>
              <a:rPr lang="en-ZA" dirty="0" smtClean="0"/>
            </a:br>
            <a:r>
              <a:rPr lang="en-ZA" dirty="0" smtClean="0"/>
              <a:t>Elements of </a:t>
            </a:r>
            <a:br>
              <a:rPr lang="en-ZA" dirty="0" smtClean="0"/>
            </a:br>
            <a:r>
              <a:rPr lang="en-ZA" dirty="0" smtClean="0"/>
              <a:t>PR planning and management</a:t>
            </a:r>
            <a:endParaRPr lang="en-US" dirty="0"/>
          </a:p>
        </p:txBody>
      </p:sp>
      <p:sp>
        <p:nvSpPr>
          <p:cNvPr id="33795" name="Content Placeholder 4"/>
          <p:cNvSpPr>
            <a:spLocks noGrp="1"/>
          </p:cNvSpPr>
          <p:nvPr>
            <p:ph sz="quarter" idx="13"/>
          </p:nvPr>
        </p:nvSpPr>
        <p:spPr>
          <a:xfrm>
            <a:off x="611188" y="1844675"/>
            <a:ext cx="8153400" cy="4495800"/>
          </a:xfrm>
        </p:spPr>
        <p:txBody>
          <a:bodyPr/>
          <a:lstStyle/>
          <a:p>
            <a:pPr eaLnBrk="1" hangingPunct="1"/>
            <a:r>
              <a:rPr lang="en-ZA" smtClean="0"/>
              <a:t>The environment</a:t>
            </a:r>
          </a:p>
          <a:p>
            <a:pPr eaLnBrk="1" hangingPunct="1"/>
            <a:r>
              <a:rPr lang="en-ZA" smtClean="0"/>
              <a:t>The organisation</a:t>
            </a:r>
          </a:p>
          <a:p>
            <a:pPr eaLnBrk="1" hangingPunct="1"/>
            <a:r>
              <a:rPr lang="en-ZA" smtClean="0"/>
              <a:t>The communications planner</a:t>
            </a:r>
          </a:p>
          <a:p>
            <a:pPr eaLnBrk="1" hangingPunct="1"/>
            <a:r>
              <a:rPr lang="en-ZA" smtClean="0"/>
              <a:t>The message</a:t>
            </a:r>
          </a:p>
          <a:p>
            <a:pPr eaLnBrk="1" hangingPunct="1"/>
            <a:r>
              <a:rPr lang="en-ZA" smtClean="0"/>
              <a:t>The medium</a:t>
            </a:r>
          </a:p>
          <a:p>
            <a:pPr eaLnBrk="1" hangingPunct="1"/>
            <a:r>
              <a:rPr lang="en-ZA" smtClean="0"/>
              <a:t>The target audience or publics</a:t>
            </a:r>
          </a:p>
          <a:p>
            <a:pPr eaLnBrk="1" hangingPunct="1"/>
            <a:r>
              <a:rPr lang="en-ZA" smtClean="0"/>
              <a:t>Effect and effectiveness</a:t>
            </a:r>
          </a:p>
          <a:p>
            <a:pPr eaLnBrk="1" hangingPunct="1"/>
            <a:r>
              <a:rPr lang="en-ZA" smtClean="0"/>
              <a:t>Feedback and feedforward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250" y="4652963"/>
            <a:ext cx="73152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ZA" dirty="0" smtClean="0"/>
              <a:t/>
            </a:r>
            <a:br>
              <a:rPr lang="en-ZA" dirty="0" smtClean="0"/>
            </a:br>
            <a:r>
              <a:rPr lang="en-ZA" sz="2700" dirty="0" smtClean="0"/>
              <a:t>PR planning models</a:t>
            </a:r>
            <a:endParaRPr lang="en-US" sz="2700" dirty="0"/>
          </a:p>
        </p:txBody>
      </p:sp>
      <p:graphicFrame>
        <p:nvGraphicFramePr>
          <p:cNvPr id="5" name="Picture Placeholder 4"/>
          <p:cNvGraphicFramePr>
            <a:graphicFrameLocks noGrp="1"/>
          </p:cNvGraphicFramePr>
          <p:nvPr>
            <p:ph type="pic" idx="1"/>
          </p:nvPr>
        </p:nvGraphicFramePr>
        <p:xfrm>
          <a:off x="2123728" y="620688"/>
          <a:ext cx="6300192" cy="3451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Z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5877272"/>
            <a:ext cx="8077200" cy="869950"/>
          </a:xfrm>
        </p:spPr>
        <p:txBody>
          <a:bodyPr/>
          <a:lstStyle/>
          <a:p>
            <a:r>
              <a:rPr lang="en-ZA" dirty="0" smtClean="0"/>
              <a:t>				       </a:t>
            </a:r>
            <a:r>
              <a:rPr lang="en-ZA" sz="3200" dirty="0" smtClean="0"/>
              <a:t>We focus on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560" y="1700808"/>
            <a:ext cx="866056" cy="4343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vert270"/>
          <a:lstStyle/>
          <a:p>
            <a:r>
              <a:rPr lang="en-ZA" sz="4000" dirty="0" smtClean="0"/>
              <a:t>PR Planning Models</a:t>
            </a:r>
            <a:endParaRPr lang="en-US" sz="4000" dirty="0"/>
          </a:p>
        </p:txBody>
      </p:sp>
      <p:graphicFrame>
        <p:nvGraphicFramePr>
          <p:cNvPr id="5" name="Picture Placeholder 4"/>
          <p:cNvGraphicFramePr>
            <a:graphicFrameLocks noGrp="1"/>
          </p:cNvGraphicFramePr>
          <p:nvPr>
            <p:ph sz="quarter" idx="13"/>
          </p:nvPr>
        </p:nvGraphicFramePr>
        <p:xfrm>
          <a:off x="1979712" y="2060848"/>
          <a:ext cx="5976664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hevron 5"/>
          <p:cNvSpPr/>
          <p:nvPr/>
        </p:nvSpPr>
        <p:spPr>
          <a:xfrm>
            <a:off x="1619672" y="4365104"/>
            <a:ext cx="648072" cy="7920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4788024" y="2564904"/>
            <a:ext cx="648072" cy="7920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355976" y="6237312"/>
            <a:ext cx="720080" cy="432048"/>
            <a:chOff x="4355976" y="6237312"/>
            <a:chExt cx="720080" cy="432048"/>
          </a:xfrm>
        </p:grpSpPr>
        <p:sp>
          <p:nvSpPr>
            <p:cNvPr id="9" name="Chevron 8"/>
            <p:cNvSpPr/>
            <p:nvPr/>
          </p:nvSpPr>
          <p:spPr>
            <a:xfrm>
              <a:off x="4355976" y="6237312"/>
              <a:ext cx="288032" cy="432048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Chevron 10"/>
            <p:cNvSpPr/>
            <p:nvPr/>
          </p:nvSpPr>
          <p:spPr>
            <a:xfrm>
              <a:off x="4572000" y="6237312"/>
              <a:ext cx="288032" cy="432048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>
              <a:off x="4788024" y="6237312"/>
              <a:ext cx="288032" cy="432048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smtClean="0"/>
              <a:t>PRISA Campaign</a:t>
            </a:r>
            <a:endParaRPr lang="en-US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1547664" y="1700808"/>
          <a:ext cx="5400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ounded Rectangle 4"/>
          <p:cNvSpPr/>
          <p:nvPr/>
        </p:nvSpPr>
        <p:spPr>
          <a:xfrm rot="16200000">
            <a:off x="5147469" y="3572669"/>
            <a:ext cx="4465637" cy="720725"/>
          </a:xfrm>
          <a:prstGeom prst="roundRect">
            <a:avLst/>
          </a:prstGeom>
          <a:solidFill>
            <a:schemeClr val="accent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entury Schoolbook" pitchFamily="18" charset="0"/>
              </a:rPr>
              <a:t>PRISA campaign</a:t>
            </a:r>
            <a:endParaRPr lang="en-GB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77200" cy="869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ZA" dirty="0" smtClean="0"/>
              <a:t>Step 1</a:t>
            </a:r>
            <a:br>
              <a:rPr lang="en-ZA" dirty="0" smtClean="0"/>
            </a:br>
            <a:r>
              <a:rPr lang="en-ZA" sz="4000" dirty="0" smtClean="0"/>
              <a:t>Defining the situation (situation analysis)</a:t>
            </a:r>
            <a:endParaRPr lang="en-US" sz="4000" dirty="0"/>
          </a:p>
        </p:txBody>
      </p:sp>
      <p:sp>
        <p:nvSpPr>
          <p:cNvPr id="35843" name="Text Placeholder 2"/>
          <p:cNvSpPr>
            <a:spLocks noGrp="1"/>
          </p:cNvSpPr>
          <p:nvPr>
            <p:ph type="body" idx="1"/>
          </p:nvPr>
        </p:nvSpPr>
        <p:spPr>
          <a:xfrm>
            <a:off x="468313" y="2276475"/>
            <a:ext cx="3455987" cy="3313113"/>
          </a:xfrm>
        </p:spPr>
        <p:txBody>
          <a:bodyPr/>
          <a:lstStyle/>
          <a:p>
            <a:pPr eaLnBrk="1" hangingPunct="1"/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995738" y="1773238"/>
            <a:ext cx="4767262" cy="4608512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800" dirty="0" smtClean="0"/>
              <a:t>The situation analysis and techniques – determined by the motivation for the planning and implementing of the campaign.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For example a SWOT analysis can be used to determine the strengths, weaknesses, opportunities and threats.</a:t>
            </a:r>
          </a:p>
          <a:p>
            <a:pPr eaLnBrk="1" hangingPunct="1">
              <a:defRPr/>
            </a:pPr>
            <a:endParaRPr lang="en-US" dirty="0"/>
          </a:p>
        </p:txBody>
      </p:sp>
      <p:pic>
        <p:nvPicPr>
          <p:cNvPr id="5" name="Picture 2" descr="http://proficioconsulting.com/images/market_str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492375"/>
            <a:ext cx="2895600" cy="28178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153400" cy="990600"/>
          </a:xfrm>
        </p:spPr>
        <p:txBody>
          <a:bodyPr>
            <a:normAutofit/>
          </a:bodyPr>
          <a:lstStyle/>
          <a:p>
            <a:r>
              <a:rPr lang="en-ZA" sz="3600" dirty="0" smtClean="0"/>
              <a:t>Integrated communication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1520" y="1600200"/>
            <a:ext cx="8514528" cy="4495800"/>
          </a:xfrm>
        </p:spPr>
        <p:txBody>
          <a:bodyPr>
            <a:normAutofit/>
          </a:bodyPr>
          <a:lstStyle/>
          <a:p>
            <a:endParaRPr lang="en-ZA" sz="2400" dirty="0" smtClean="0"/>
          </a:p>
          <a:p>
            <a:r>
              <a:rPr lang="en-ZA" sz="2400" dirty="0" smtClean="0"/>
              <a:t>Marketing and communication approaches</a:t>
            </a:r>
          </a:p>
          <a:p>
            <a:endParaRPr lang="en-ZA" sz="2400" dirty="0" smtClean="0"/>
          </a:p>
          <a:p>
            <a:r>
              <a:rPr lang="en-ZA" sz="2400" dirty="0" smtClean="0"/>
              <a:t>IMC          IC</a:t>
            </a:r>
          </a:p>
          <a:p>
            <a:r>
              <a:rPr lang="en-ZA" sz="2400" dirty="0" smtClean="0"/>
              <a:t>Integrated communication – broader integration within marketing</a:t>
            </a:r>
          </a:p>
          <a:p>
            <a:r>
              <a:rPr lang="en-ZA" sz="2400" dirty="0" smtClean="0"/>
              <a:t>Links marketing to other fields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5057" y="6309321"/>
            <a:ext cx="2388943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660232" y="1916832"/>
            <a:ext cx="1584176" cy="92333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ZA" dirty="0" smtClean="0">
                <a:cs typeface="Arial" charset="0"/>
              </a:rPr>
              <a:t>should</a:t>
            </a:r>
          </a:p>
          <a:p>
            <a:pPr algn="ctr"/>
            <a:r>
              <a:rPr lang="en-ZA" dirty="0" smtClean="0">
                <a:cs typeface="Arial" charset="0"/>
              </a:rPr>
              <a:t>develop with changing times</a:t>
            </a:r>
            <a:endParaRPr lang="en-GB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012160" y="2348880"/>
            <a:ext cx="5760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331640" y="3212976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8" name="Picture 7" descr="PR CLINI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4509120"/>
            <a:ext cx="3347864" cy="2067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77200" cy="869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ZA" dirty="0" smtClean="0"/>
              <a:t>Step 2</a:t>
            </a:r>
            <a:br>
              <a:rPr lang="en-ZA" dirty="0" smtClean="0"/>
            </a:br>
            <a:r>
              <a:rPr lang="en-ZA" sz="4000" dirty="0" smtClean="0"/>
              <a:t>Formulating objectives</a:t>
            </a:r>
            <a:endParaRPr lang="en-US" sz="4000" dirty="0"/>
          </a:p>
        </p:txBody>
      </p:sp>
      <p:sp>
        <p:nvSpPr>
          <p:cNvPr id="36867" name="Text Placeholder 2"/>
          <p:cNvSpPr>
            <a:spLocks noGrp="1"/>
          </p:cNvSpPr>
          <p:nvPr>
            <p:ph type="body" idx="1"/>
          </p:nvPr>
        </p:nvSpPr>
        <p:spPr>
          <a:xfrm>
            <a:off x="468313" y="2565400"/>
            <a:ext cx="3455987" cy="2808288"/>
          </a:xfrm>
        </p:spPr>
        <p:txBody>
          <a:bodyPr/>
          <a:lstStyle/>
          <a:p>
            <a:pPr eaLnBrk="1" hangingPunct="1"/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995738" y="1773238"/>
            <a:ext cx="4767262" cy="460851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sz="2800" dirty="0" smtClean="0"/>
              <a:t>The objectives formulated in accordance with situation analysis</a:t>
            </a:r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ZA" sz="2800" dirty="0" smtClean="0"/>
              <a:t>Specific and measurable</a:t>
            </a:r>
          </a:p>
          <a:p>
            <a:pPr eaLnBrk="1" hangingPunct="1">
              <a:defRPr/>
            </a:pPr>
            <a:endParaRPr lang="en-ZA" sz="2800" dirty="0" smtClean="0"/>
          </a:p>
          <a:p>
            <a:pPr eaLnBrk="1" hangingPunct="1">
              <a:defRPr/>
            </a:pPr>
            <a:r>
              <a:rPr lang="en-ZA" sz="2800" dirty="0" smtClean="0"/>
              <a:t>Motivational objectives – to achieve action</a:t>
            </a:r>
          </a:p>
          <a:p>
            <a:pPr eaLnBrk="1" hangingPunct="1">
              <a:defRPr/>
            </a:pPr>
            <a:endParaRPr lang="en-ZA" sz="2800" dirty="0" smtClean="0"/>
          </a:p>
          <a:p>
            <a:pPr eaLnBrk="1" hangingPunct="1">
              <a:defRPr/>
            </a:pPr>
            <a:r>
              <a:rPr lang="en-ZA" sz="2800" dirty="0" smtClean="0"/>
              <a:t>Informational objectives – to spread information</a:t>
            </a:r>
            <a:endParaRPr lang="en-US" sz="2800" dirty="0" smtClean="0"/>
          </a:p>
          <a:p>
            <a:pPr eaLnBrk="1" hangingPunct="1">
              <a:defRPr/>
            </a:pPr>
            <a:endParaRPr lang="en-US" dirty="0"/>
          </a:p>
        </p:txBody>
      </p:sp>
      <p:pic>
        <p:nvPicPr>
          <p:cNvPr id="6" name="Picture 2" descr="http://www.you-can-teach-writing.com/image-files/tw_imperfection-by-iamwahi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781300"/>
            <a:ext cx="3167062" cy="2376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77200" cy="869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ZA" dirty="0" smtClean="0"/>
              <a:t>Step 3</a:t>
            </a:r>
            <a:br>
              <a:rPr lang="en-ZA" dirty="0" smtClean="0"/>
            </a:br>
            <a:r>
              <a:rPr lang="en-ZA" sz="4000" dirty="0" smtClean="0"/>
              <a:t>Drawing up a budget</a:t>
            </a:r>
            <a:endParaRPr lang="en-US" sz="4000" dirty="0"/>
          </a:p>
        </p:txBody>
      </p:sp>
      <p:sp>
        <p:nvSpPr>
          <p:cNvPr id="37891" name="Text Placeholder 2"/>
          <p:cNvSpPr>
            <a:spLocks noGrp="1"/>
          </p:cNvSpPr>
          <p:nvPr>
            <p:ph type="body" idx="1"/>
          </p:nvPr>
        </p:nvSpPr>
        <p:spPr>
          <a:xfrm>
            <a:off x="468313" y="2565400"/>
            <a:ext cx="3455987" cy="2808288"/>
          </a:xfrm>
        </p:spPr>
        <p:txBody>
          <a:bodyPr/>
          <a:lstStyle/>
          <a:p>
            <a:pPr eaLnBrk="1" hangingPunct="1"/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37892" name="Content Placeholder 3"/>
          <p:cNvSpPr>
            <a:spLocks noGrp="1"/>
          </p:cNvSpPr>
          <p:nvPr>
            <p:ph sz="quarter" idx="13"/>
          </p:nvPr>
        </p:nvSpPr>
        <p:spPr>
          <a:xfrm>
            <a:off x="3995738" y="1773238"/>
            <a:ext cx="4767262" cy="4824412"/>
          </a:xfrm>
        </p:spPr>
        <p:txBody>
          <a:bodyPr/>
          <a:lstStyle/>
          <a:p>
            <a:pPr eaLnBrk="1" hangingPunct="1"/>
            <a:r>
              <a:rPr lang="en-US" sz="2800" smtClean="0"/>
              <a:t>Distinction must be made between administrative and campaign budgets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ZA" sz="2800" smtClean="0"/>
              <a:t>Administrative budget </a:t>
            </a:r>
          </a:p>
          <a:p>
            <a:pPr lvl="1" eaLnBrk="1" hangingPunct="1"/>
            <a:r>
              <a:rPr lang="en-ZA" sz="2500" smtClean="0"/>
              <a:t>running costs</a:t>
            </a:r>
          </a:p>
          <a:p>
            <a:pPr lvl="1" eaLnBrk="1" hangingPunct="1"/>
            <a:r>
              <a:rPr lang="en-ZA" sz="2500" smtClean="0"/>
              <a:t>salaries, equipment etc.</a:t>
            </a:r>
          </a:p>
          <a:p>
            <a:pPr eaLnBrk="1" hangingPunct="1"/>
            <a:r>
              <a:rPr lang="en-ZA" sz="2800" smtClean="0"/>
              <a:t>Campaign budget </a:t>
            </a:r>
          </a:p>
          <a:p>
            <a:pPr lvl="1" eaLnBrk="1" hangingPunct="1"/>
            <a:r>
              <a:rPr lang="en-ZA" sz="2500" smtClean="0"/>
              <a:t>execution of campaign</a:t>
            </a:r>
          </a:p>
          <a:p>
            <a:pPr lvl="1" eaLnBrk="1" hangingPunct="1"/>
            <a:r>
              <a:rPr lang="en-ZA" sz="2500" smtClean="0"/>
              <a:t>printing, photography etc.</a:t>
            </a:r>
          </a:p>
          <a:p>
            <a:pPr eaLnBrk="1" hangingPunct="1"/>
            <a:endParaRPr lang="en-US" smtClean="0"/>
          </a:p>
        </p:txBody>
      </p:sp>
      <p:pic>
        <p:nvPicPr>
          <p:cNvPr id="7" name="Picture 2" descr="http://southasiarev.files.wordpress.com/2008/09/budget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765425"/>
            <a:ext cx="3068637" cy="2392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77200" cy="869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ZA" dirty="0" smtClean="0"/>
              <a:t>Step 4</a:t>
            </a:r>
            <a:br>
              <a:rPr lang="en-ZA" dirty="0" smtClean="0"/>
            </a:br>
            <a:r>
              <a:rPr lang="en-ZA" sz="4000" dirty="0" smtClean="0"/>
              <a:t>Identifying target stakeholders</a:t>
            </a:r>
            <a:endParaRPr lang="en-US" sz="4000" dirty="0"/>
          </a:p>
        </p:txBody>
      </p:sp>
      <p:sp>
        <p:nvSpPr>
          <p:cNvPr id="38915" name="Text Placeholder 2"/>
          <p:cNvSpPr>
            <a:spLocks noGrp="1"/>
          </p:cNvSpPr>
          <p:nvPr>
            <p:ph type="body" idx="1"/>
          </p:nvPr>
        </p:nvSpPr>
        <p:spPr>
          <a:xfrm>
            <a:off x="468313" y="1773238"/>
            <a:ext cx="3311525" cy="4824412"/>
          </a:xfrm>
        </p:spPr>
        <p:txBody>
          <a:bodyPr/>
          <a:lstStyle/>
          <a:p>
            <a:pPr eaLnBrk="1" hangingPunct="1"/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38916" name="Content Placeholder 3"/>
          <p:cNvSpPr>
            <a:spLocks noGrp="1"/>
          </p:cNvSpPr>
          <p:nvPr>
            <p:ph sz="quarter" idx="13"/>
          </p:nvPr>
        </p:nvSpPr>
        <p:spPr>
          <a:xfrm>
            <a:off x="3995738" y="2636838"/>
            <a:ext cx="4767262" cy="3960812"/>
          </a:xfrm>
        </p:spPr>
        <p:txBody>
          <a:bodyPr/>
          <a:lstStyle/>
          <a:p>
            <a:pPr eaLnBrk="1" hangingPunct="1"/>
            <a:r>
              <a:rPr lang="en-US" sz="2800" smtClean="0"/>
              <a:t>Who is the campaign aimed at?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ZA" sz="2800" smtClean="0"/>
              <a:t>The community, employees, opion leaders, competitors, the media, government etc.</a:t>
            </a:r>
            <a:endParaRPr lang="en-ZA" sz="2500" smtClean="0"/>
          </a:p>
          <a:p>
            <a:pPr eaLnBrk="1" hangingPunct="1"/>
            <a:endParaRPr lang="en-US" smtClean="0"/>
          </a:p>
        </p:txBody>
      </p:sp>
      <p:pic>
        <p:nvPicPr>
          <p:cNvPr id="7" name="Picture 4" descr="http://bestbinoculars.net/wp-content/uploads/2009/11/got_cheap_binoculars_ho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989138"/>
            <a:ext cx="3000375" cy="4381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77200" cy="869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ZA" dirty="0" smtClean="0"/>
              <a:t>Step 5</a:t>
            </a:r>
            <a:br>
              <a:rPr lang="en-ZA" dirty="0" smtClean="0"/>
            </a:br>
            <a:r>
              <a:rPr lang="en-ZA" sz="4000" dirty="0" smtClean="0"/>
              <a:t>Formulating messages</a:t>
            </a:r>
            <a:endParaRPr lang="en-US" sz="4000" dirty="0"/>
          </a:p>
        </p:txBody>
      </p:sp>
      <p:sp>
        <p:nvSpPr>
          <p:cNvPr id="39939" name="Text Placeholder 2"/>
          <p:cNvSpPr>
            <a:spLocks noGrp="1"/>
          </p:cNvSpPr>
          <p:nvPr>
            <p:ph type="body" idx="1"/>
          </p:nvPr>
        </p:nvSpPr>
        <p:spPr>
          <a:xfrm>
            <a:off x="468313" y="1700213"/>
            <a:ext cx="3311525" cy="4249737"/>
          </a:xfrm>
        </p:spPr>
        <p:txBody>
          <a:bodyPr/>
          <a:lstStyle/>
          <a:p>
            <a:pPr eaLnBrk="1" hangingPunct="1"/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39940" name="Content Placeholder 3"/>
          <p:cNvSpPr>
            <a:spLocks noGrp="1"/>
          </p:cNvSpPr>
          <p:nvPr>
            <p:ph sz="quarter" idx="13"/>
          </p:nvPr>
        </p:nvSpPr>
        <p:spPr>
          <a:xfrm>
            <a:off x="3995738" y="2276475"/>
            <a:ext cx="4767262" cy="4321175"/>
          </a:xfrm>
        </p:spPr>
        <p:txBody>
          <a:bodyPr/>
          <a:lstStyle/>
          <a:p>
            <a:pPr eaLnBrk="1" hangingPunct="1"/>
            <a:r>
              <a:rPr lang="en-US" sz="2800" smtClean="0"/>
              <a:t>The essence of the pr campaign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ZA" sz="2800" smtClean="0"/>
              <a:t>Communication content that needs to be communicated through the public relations campaign.</a:t>
            </a:r>
            <a:endParaRPr lang="en-ZA" sz="2500" smtClean="0"/>
          </a:p>
          <a:p>
            <a:pPr eaLnBrk="1" hangingPunct="1"/>
            <a:endParaRPr lang="en-US" smtClean="0"/>
          </a:p>
        </p:txBody>
      </p:sp>
      <p:pic>
        <p:nvPicPr>
          <p:cNvPr id="6" name="Picture 2" descr="http://images.fastcompany.com/upload/business%20te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916113"/>
            <a:ext cx="289560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77200" cy="869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ZA" dirty="0" smtClean="0"/>
              <a:t>Step 6</a:t>
            </a:r>
            <a:br>
              <a:rPr lang="en-ZA" dirty="0" smtClean="0"/>
            </a:br>
            <a:r>
              <a:rPr lang="en-ZA" sz="4000" dirty="0" smtClean="0"/>
              <a:t>Implementing actions</a:t>
            </a:r>
            <a:endParaRPr lang="en-US" sz="4000" dirty="0"/>
          </a:p>
        </p:txBody>
      </p:sp>
      <p:sp>
        <p:nvSpPr>
          <p:cNvPr id="40963" name="Text Placeholder 2"/>
          <p:cNvSpPr>
            <a:spLocks noGrp="1"/>
          </p:cNvSpPr>
          <p:nvPr>
            <p:ph type="body" idx="1"/>
          </p:nvPr>
        </p:nvSpPr>
        <p:spPr>
          <a:xfrm>
            <a:off x="323850" y="2133600"/>
            <a:ext cx="3455988" cy="3167063"/>
          </a:xfrm>
        </p:spPr>
        <p:txBody>
          <a:bodyPr/>
          <a:lstStyle/>
          <a:p>
            <a:pPr eaLnBrk="1" hangingPunct="1"/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40964" name="Content Placeholder 3"/>
          <p:cNvSpPr>
            <a:spLocks noGrp="1"/>
          </p:cNvSpPr>
          <p:nvPr>
            <p:ph sz="quarter" idx="13"/>
          </p:nvPr>
        </p:nvSpPr>
        <p:spPr>
          <a:xfrm>
            <a:off x="3995738" y="1844675"/>
            <a:ext cx="4767262" cy="4321175"/>
          </a:xfrm>
        </p:spPr>
        <p:txBody>
          <a:bodyPr/>
          <a:lstStyle/>
          <a:p>
            <a:pPr eaLnBrk="1" hangingPunct="1"/>
            <a:r>
              <a:rPr lang="en-US" sz="2800" smtClean="0"/>
              <a:t>Strategies and techniques to communicate a specific message to the targeted audience.</a:t>
            </a:r>
          </a:p>
          <a:p>
            <a:pPr eaLnBrk="1" hangingPunct="1"/>
            <a:endParaRPr lang="en-US" sz="2800" smtClean="0"/>
          </a:p>
          <a:p>
            <a:pPr eaLnBrk="1" hangingPunct="1"/>
            <a:r>
              <a:rPr lang="en-ZA" sz="2800" smtClean="0"/>
              <a:t>The strategies and techniques should be properly researched.</a:t>
            </a:r>
            <a:endParaRPr lang="en-ZA" sz="2500" smtClean="0"/>
          </a:p>
          <a:p>
            <a:pPr eaLnBrk="1" hangingPunct="1"/>
            <a:endParaRPr lang="en-US" smtClean="0"/>
          </a:p>
        </p:txBody>
      </p:sp>
      <p:pic>
        <p:nvPicPr>
          <p:cNvPr id="7" name="Picture 2" descr="http://www.globalstudio.co.uk/images/content_imple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276475"/>
            <a:ext cx="3209925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77200" cy="869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ZA" dirty="0" smtClean="0"/>
              <a:t>Step 7</a:t>
            </a:r>
            <a:br>
              <a:rPr lang="en-ZA" dirty="0" smtClean="0"/>
            </a:br>
            <a:r>
              <a:rPr lang="en-ZA" sz="4000" dirty="0" smtClean="0"/>
              <a:t>Conducting an evaluation</a:t>
            </a:r>
            <a:endParaRPr lang="en-US" sz="4000" dirty="0"/>
          </a:p>
        </p:txBody>
      </p:sp>
      <p:sp>
        <p:nvSpPr>
          <p:cNvPr id="41987" name="Text Placeholder 2"/>
          <p:cNvSpPr>
            <a:spLocks noGrp="1"/>
          </p:cNvSpPr>
          <p:nvPr>
            <p:ph type="body" idx="1"/>
          </p:nvPr>
        </p:nvSpPr>
        <p:spPr>
          <a:xfrm>
            <a:off x="468313" y="1700213"/>
            <a:ext cx="3311525" cy="4249737"/>
          </a:xfrm>
        </p:spPr>
        <p:txBody>
          <a:bodyPr/>
          <a:lstStyle/>
          <a:p>
            <a:pPr eaLnBrk="1" hangingPunct="1"/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995738" y="1844675"/>
            <a:ext cx="4767262" cy="432117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sz="2800" dirty="0" smtClean="0"/>
              <a:t>Effectiveness of the campaign is determined</a:t>
            </a:r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ZA" sz="2800" dirty="0" smtClean="0"/>
              <a:t>Using formal or informal research techniques</a:t>
            </a:r>
          </a:p>
          <a:p>
            <a:pPr eaLnBrk="1" hangingPunct="1">
              <a:defRPr/>
            </a:pPr>
            <a:endParaRPr lang="en-ZA" sz="2800" dirty="0" smtClean="0"/>
          </a:p>
          <a:p>
            <a:pPr eaLnBrk="1" hangingPunct="1">
              <a:defRPr/>
            </a:pPr>
            <a:r>
              <a:rPr lang="en-ZA" sz="2800" dirty="0" smtClean="0"/>
              <a:t>Focus groups, interviews or questionnaires</a:t>
            </a:r>
          </a:p>
          <a:p>
            <a:pPr eaLnBrk="1" hangingPunct="1">
              <a:defRPr/>
            </a:pPr>
            <a:endParaRPr lang="en-ZA" sz="2800" dirty="0" smtClean="0"/>
          </a:p>
          <a:p>
            <a:pPr eaLnBrk="1" hangingPunct="1">
              <a:defRPr/>
            </a:pPr>
            <a:r>
              <a:rPr lang="en-ZA" sz="2800" dirty="0" smtClean="0"/>
              <a:t>Evaluated against the objectives identified in step 2</a:t>
            </a:r>
            <a:endParaRPr lang="en-US" sz="2800" dirty="0" smtClean="0"/>
          </a:p>
        </p:txBody>
      </p:sp>
      <p:pic>
        <p:nvPicPr>
          <p:cNvPr id="7" name="Picture 2" descr="http://depot.gdnet.org/cms/gallery/3-iStock_000005289430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897063"/>
            <a:ext cx="3046412" cy="39195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ZA" dirty="0" smtClean="0"/>
              <a:t>The Interactive Model</a:t>
            </a:r>
            <a:endParaRPr lang="en-US" dirty="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611560" y="1700808"/>
          <a:ext cx="417646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4788024" y="2132856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5652120" y="1628800"/>
            <a:ext cx="3268424" cy="995755"/>
            <a:chOff x="5652120" y="1628800"/>
            <a:chExt cx="3268424" cy="995755"/>
          </a:xfrm>
        </p:grpSpPr>
        <p:sp>
          <p:nvSpPr>
            <p:cNvPr id="11" name="Round Same Side Corner Rectangle 10"/>
            <p:cNvSpPr/>
            <p:nvPr/>
          </p:nvSpPr>
          <p:spPr>
            <a:xfrm rot="5400000">
              <a:off x="6854284" y="426636"/>
              <a:ext cx="864095" cy="3268424"/>
            </a:xfrm>
            <a:prstGeom prst="round2SameRect">
              <a:avLst/>
            </a:prstGeom>
            <a:solidFill>
              <a:schemeClr val="bg2">
                <a:alpha val="9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ound Same Side Corner Rectangle 4"/>
            <p:cNvSpPr/>
            <p:nvPr/>
          </p:nvSpPr>
          <p:spPr>
            <a:xfrm>
              <a:off x="5652120" y="1844824"/>
              <a:ext cx="3227263" cy="7797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en-US" sz="1400" kern="1200" dirty="0" smtClean="0">
                  <a:latin typeface="Century Schoolbook" pitchFamily="18" charset="0"/>
                </a:rPr>
                <a:t>Client research</a:t>
              </a:r>
            </a:p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en-ZA" sz="1400" dirty="0" smtClean="0">
                  <a:latin typeface="Century Schoolbook" pitchFamily="18" charset="0"/>
                </a:rPr>
                <a:t>Opportunity/problem research</a:t>
              </a:r>
            </a:p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en-ZA" sz="1400" dirty="0" smtClean="0">
                  <a:latin typeface="Century Schoolbook" pitchFamily="18" charset="0"/>
                </a:rPr>
                <a:t>Audience research</a:t>
              </a: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GB" sz="2400" kern="1200" dirty="0">
                <a:latin typeface="Century Schoolbook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652120" y="2852936"/>
            <a:ext cx="3268424" cy="995755"/>
            <a:chOff x="5652120" y="1628800"/>
            <a:chExt cx="3268424" cy="995755"/>
          </a:xfrm>
        </p:grpSpPr>
        <p:sp>
          <p:nvSpPr>
            <p:cNvPr id="16" name="Round Same Side Corner Rectangle 15"/>
            <p:cNvSpPr/>
            <p:nvPr/>
          </p:nvSpPr>
          <p:spPr>
            <a:xfrm rot="5400000">
              <a:off x="6854284" y="426636"/>
              <a:ext cx="864095" cy="3268424"/>
            </a:xfrm>
            <a:prstGeom prst="round2SameRect">
              <a:avLst/>
            </a:prstGeom>
            <a:solidFill>
              <a:schemeClr val="bg2">
                <a:alpha val="9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ound Same Side Corner Rectangle 4"/>
            <p:cNvSpPr/>
            <p:nvPr/>
          </p:nvSpPr>
          <p:spPr>
            <a:xfrm>
              <a:off x="5652120" y="1844824"/>
              <a:ext cx="3227263" cy="7797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en-US" sz="1400" kern="1200" dirty="0" smtClean="0">
                  <a:latin typeface="Century Schoolbook" pitchFamily="18" charset="0"/>
                </a:rPr>
                <a:t>Impact objectives</a:t>
              </a:r>
            </a:p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en-ZA" sz="1400" dirty="0" smtClean="0">
                  <a:latin typeface="Century Schoolbook" pitchFamily="18" charset="0"/>
                </a:rPr>
                <a:t>Output objectives</a:t>
              </a:r>
              <a:endParaRPr lang="en-US" sz="1400" kern="1200" dirty="0" smtClean="0">
                <a:latin typeface="Century Schoolbook" pitchFamily="18" charset="0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GB" sz="2400" kern="1200" dirty="0">
                <a:latin typeface="Century Schoolbook" pitchFamily="18" charset="0"/>
              </a:endParaRPr>
            </a:p>
          </p:txBody>
        </p:sp>
      </p:grpSp>
      <p:cxnSp>
        <p:nvCxnSpPr>
          <p:cNvPr id="18" name="Straight Arrow Connector 17"/>
          <p:cNvCxnSpPr/>
          <p:nvPr/>
        </p:nvCxnSpPr>
        <p:spPr>
          <a:xfrm>
            <a:off x="4788024" y="3284984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788024" y="4437112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788024" y="5589240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5652120" y="4077072"/>
            <a:ext cx="3268424" cy="995755"/>
            <a:chOff x="5652120" y="1628800"/>
            <a:chExt cx="3268424" cy="995755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6854284" y="426636"/>
              <a:ext cx="864095" cy="3268424"/>
            </a:xfrm>
            <a:prstGeom prst="round2SameRect">
              <a:avLst/>
            </a:prstGeom>
            <a:solidFill>
              <a:schemeClr val="bg2">
                <a:alpha val="9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Same Side Corner Rectangle 4"/>
            <p:cNvSpPr/>
            <p:nvPr/>
          </p:nvSpPr>
          <p:spPr>
            <a:xfrm>
              <a:off x="5652120" y="1844824"/>
              <a:ext cx="3227263" cy="7797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en-US" sz="1400" kern="1200" dirty="0" smtClean="0">
                  <a:latin typeface="Century Schoolbook" pitchFamily="18" charset="0"/>
                </a:rPr>
                <a:t>Plan</a:t>
              </a:r>
            </a:p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en-ZA" sz="1400" dirty="0" smtClean="0">
                  <a:latin typeface="Century Schoolbook" pitchFamily="18" charset="0"/>
                </a:rPr>
                <a:t>Execute</a:t>
              </a:r>
              <a:endParaRPr lang="en-US" sz="1400" kern="1200" dirty="0" smtClean="0">
                <a:latin typeface="Century Schoolbook" pitchFamily="18" charset="0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GB" sz="2400" kern="1200" dirty="0">
                <a:latin typeface="Century Schoolbook" pitchFamily="18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652120" y="5157192"/>
            <a:ext cx="3268424" cy="1080119"/>
            <a:chOff x="5652120" y="5157192"/>
            <a:chExt cx="3268424" cy="1080119"/>
          </a:xfrm>
        </p:grpSpPr>
        <p:sp>
          <p:nvSpPr>
            <p:cNvPr id="25" name="Round Same Side Corner Rectangle 24"/>
            <p:cNvSpPr/>
            <p:nvPr/>
          </p:nvSpPr>
          <p:spPr>
            <a:xfrm rot="5400000">
              <a:off x="6746272" y="4063040"/>
              <a:ext cx="1080119" cy="3268424"/>
            </a:xfrm>
            <a:prstGeom prst="round2SameRect">
              <a:avLst/>
            </a:prstGeom>
            <a:solidFill>
              <a:schemeClr val="bg2">
                <a:alpha val="9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Round Same Side Corner Rectangle 4"/>
            <p:cNvSpPr/>
            <p:nvPr/>
          </p:nvSpPr>
          <p:spPr>
            <a:xfrm>
              <a:off x="5652120" y="5445224"/>
              <a:ext cx="3227263" cy="7797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en-ZA" sz="1400" dirty="0" smtClean="0">
                  <a:latin typeface="Century Schoolbook" pitchFamily="18" charset="0"/>
                </a:rPr>
                <a:t>Review the:</a:t>
              </a:r>
            </a:p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en-ZA" sz="1400" kern="1200" dirty="0" smtClean="0">
                  <a:latin typeface="Century Schoolbook" pitchFamily="18" charset="0"/>
                </a:rPr>
                <a:t>Informational objectives</a:t>
              </a:r>
            </a:p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en-ZA" sz="1400" dirty="0" smtClean="0">
                  <a:latin typeface="Century Schoolbook" pitchFamily="18" charset="0"/>
                </a:rPr>
                <a:t>Attitudinal objectives</a:t>
              </a:r>
            </a:p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en-ZA" sz="1400" dirty="0" smtClean="0">
                  <a:latin typeface="Century Schoolbook" pitchFamily="18" charset="0"/>
                </a:rPr>
                <a:t>Behavioural objectives</a:t>
              </a:r>
              <a:endParaRPr lang="en-US" sz="1400" kern="1200" dirty="0" smtClean="0">
                <a:latin typeface="Century Schoolbook" pitchFamily="18" charset="0"/>
              </a:endParaRPr>
            </a:p>
            <a:p>
              <a:pPr marL="1800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en-ZA" sz="1400" dirty="0" smtClean="0">
                  <a:latin typeface="Century Schoolbook" pitchFamily="18" charset="0"/>
                </a:rPr>
                <a:t>Output objectives</a:t>
              </a:r>
              <a:endParaRPr lang="en-US" sz="1400" kern="1200" dirty="0" smtClean="0">
                <a:latin typeface="Century Schoolbook" pitchFamily="18" charset="0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GB" sz="2400" kern="1200" dirty="0">
                <a:latin typeface="Century Schoolbook" pitchFamily="18" charset="0"/>
              </a:endParaRPr>
            </a:p>
          </p:txBody>
        </p:sp>
      </p:grpSp>
      <p:pic>
        <p:nvPicPr>
          <p:cNvPr id="28" name="Picture 2" descr="http://www.you-can-teach-writing.com/image-files/tw_imperfection-by-iamwahid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2" y="2924944"/>
            <a:ext cx="872538" cy="6547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" name="Picture 2" descr="http://depot.gdnet.org/cms/gallery/3-iStock_000005289430Medium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944" y="5229200"/>
            <a:ext cx="528557" cy="6800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8172400" cy="1673225"/>
          </a:xfrm>
        </p:spPr>
        <p:txBody>
          <a:bodyPr/>
          <a:lstStyle/>
          <a:p>
            <a:pPr marL="0" indent="0" defTabSz="-90488"/>
            <a:r>
              <a:rPr lang="en-ZA" sz="3200" b="1" dirty="0" smtClean="0"/>
              <a:t>Corporate social responsibility and public relations in Africa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72 – 79 in study guide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235 – 248 in prescribed textbook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9</a:t>
            </a:r>
            <a:endParaRPr lang="en-US" dirty="0"/>
          </a:p>
        </p:txBody>
      </p:sp>
      <p:sp>
        <p:nvSpPr>
          <p:cNvPr id="5" name="7-Point Star 4"/>
          <p:cNvSpPr/>
          <p:nvPr/>
        </p:nvSpPr>
        <p:spPr>
          <a:xfrm>
            <a:off x="7380312" y="5373216"/>
            <a:ext cx="1619672" cy="1340768"/>
          </a:xfrm>
          <a:prstGeom prst="star7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200" dirty="0" smtClean="0"/>
              <a:t>MCQs</a:t>
            </a:r>
          </a:p>
          <a:p>
            <a:pPr algn="ctr"/>
            <a:r>
              <a:rPr lang="en-ZA" sz="1200" dirty="0" smtClean="0"/>
              <a:t>only </a:t>
            </a:r>
          </a:p>
          <a:p>
            <a:pPr algn="ctr"/>
            <a:r>
              <a:rPr lang="en-ZA" sz="1200" dirty="0" smtClean="0"/>
              <a:t>for the exam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490537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 sz="4000" dirty="0" smtClean="0">
                <a:latin typeface="+mn-lt"/>
                <a:ea typeface="ＭＳ Ｐゴシック" charset="-128"/>
              </a:rPr>
              <a:t>Corporate social responsibility (CSR)</a:t>
            </a:r>
            <a:endParaRPr lang="en-GB" sz="4000" dirty="0" smtClean="0">
              <a:latin typeface="+mn-lt"/>
              <a:ea typeface="ＭＳ Ｐゴシック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203848" y="1772816"/>
            <a:ext cx="5940152" cy="5732462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q"/>
              <a:defRPr/>
            </a:pPr>
            <a:r>
              <a:rPr lang="en-ZA" sz="2800" dirty="0" smtClean="0"/>
              <a:t>What is CSR?</a:t>
            </a:r>
          </a:p>
          <a:p>
            <a:pPr lvl="1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ZA" sz="2400" dirty="0" smtClean="0"/>
              <a:t>How a business takes into account its </a:t>
            </a:r>
            <a:r>
              <a:rPr lang="en-ZA" sz="2400" u="sng" dirty="0" smtClean="0"/>
              <a:t>economic</a:t>
            </a:r>
            <a:r>
              <a:rPr lang="en-ZA" sz="2400" dirty="0" smtClean="0"/>
              <a:t>, </a:t>
            </a:r>
            <a:r>
              <a:rPr lang="en-ZA" sz="2400" u="sng" dirty="0" smtClean="0"/>
              <a:t>social</a:t>
            </a:r>
            <a:r>
              <a:rPr lang="en-ZA" sz="2400" dirty="0" smtClean="0"/>
              <a:t> and </a:t>
            </a:r>
            <a:r>
              <a:rPr lang="en-ZA" sz="2400" u="sng" dirty="0" smtClean="0"/>
              <a:t>environmental</a:t>
            </a:r>
            <a:r>
              <a:rPr lang="en-ZA" sz="2400" dirty="0" smtClean="0"/>
              <a:t> impacts in the way it operates.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en-ZA" sz="2400" dirty="0" smtClean="0"/>
              <a:t>Going beyond legal compliance by investing more in people, the environment, and its relations with all stakeholders.</a:t>
            </a:r>
            <a:endParaRPr lang="en-US" sz="2400" dirty="0" smtClean="0"/>
          </a:p>
          <a:p>
            <a:pPr>
              <a:defRPr/>
            </a:pPr>
            <a:endParaRPr lang="en-GB" dirty="0"/>
          </a:p>
        </p:txBody>
      </p:sp>
      <p:pic>
        <p:nvPicPr>
          <p:cNvPr id="4" name="Picture 2" descr="http://www.triplepundit.com/wp-content/uploads/2011/07/31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924944"/>
            <a:ext cx="2569468" cy="2363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4294967295"/>
          </p:nvPr>
        </p:nvSpPr>
        <p:spPr>
          <a:xfrm>
            <a:off x="3851920" y="1700808"/>
            <a:ext cx="4845993" cy="48133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538163" lvl="1" indent="-355600" eaLnBrk="1" hangingPunct="1">
              <a:lnSpc>
                <a:spcPct val="150000"/>
              </a:lnSpc>
            </a:pPr>
            <a:r>
              <a:rPr lang="en-US" dirty="0" smtClean="0">
                <a:ea typeface="ＭＳ Ｐゴシック" charset="-128"/>
              </a:rPr>
              <a:t>Voluntary</a:t>
            </a:r>
          </a:p>
          <a:p>
            <a:pPr marL="538163" lvl="1" indent="-355600" eaLnBrk="1" hangingPunct="1">
              <a:lnSpc>
                <a:spcPct val="150000"/>
              </a:lnSpc>
            </a:pPr>
            <a:r>
              <a:rPr lang="en-ZA" dirty="0" smtClean="0">
                <a:ea typeface="ＭＳ Ｐゴシック" charset="-128"/>
              </a:rPr>
              <a:t>Management of externalities</a:t>
            </a:r>
          </a:p>
          <a:p>
            <a:pPr marL="538163" lvl="1" indent="-355600" eaLnBrk="1" hangingPunct="1">
              <a:lnSpc>
                <a:spcPct val="150000"/>
              </a:lnSpc>
            </a:pPr>
            <a:r>
              <a:rPr lang="en-US" dirty="0" smtClean="0">
                <a:ea typeface="ＭＳ Ｐゴシック" charset="-128"/>
              </a:rPr>
              <a:t>Multiple stakeholder orientation</a:t>
            </a:r>
          </a:p>
          <a:p>
            <a:pPr marL="538163" lvl="1" indent="-355600" eaLnBrk="1" hangingPunct="1">
              <a:lnSpc>
                <a:spcPct val="150000"/>
              </a:lnSpc>
            </a:pPr>
            <a:r>
              <a:rPr lang="en-US" dirty="0" smtClean="0">
                <a:ea typeface="ＭＳ Ｐゴシック" charset="-128"/>
              </a:rPr>
              <a:t>Aligning its economic responsibilities with social responsibilities</a:t>
            </a:r>
          </a:p>
          <a:p>
            <a:pPr marL="538163" lvl="1" indent="-355600" eaLnBrk="1" hangingPunct="1">
              <a:lnSpc>
                <a:spcPct val="150000"/>
              </a:lnSpc>
            </a:pPr>
            <a:r>
              <a:rPr lang="en-US" dirty="0" smtClean="0">
                <a:ea typeface="ＭＳ Ｐゴシック" charset="-128"/>
              </a:rPr>
              <a:t>Underpinned in a real </a:t>
            </a:r>
            <a:r>
              <a:rPr lang="ja-JP" altLang="en-US" smtClean="0">
                <a:ea typeface="ＭＳ Ｐゴシック" charset="-128"/>
              </a:rPr>
              <a:t>“</a:t>
            </a:r>
            <a:r>
              <a:rPr lang="en-US" altLang="ja-JP" dirty="0" smtClean="0">
                <a:ea typeface="ＭＳ Ｐゴシック" charset="-128"/>
              </a:rPr>
              <a:t>philosophy of values</a:t>
            </a:r>
            <a:r>
              <a:rPr lang="ja-JP" altLang="en-US" smtClean="0">
                <a:ea typeface="ＭＳ Ｐゴシック" charset="-128"/>
              </a:rPr>
              <a:t>”</a:t>
            </a:r>
            <a:endParaRPr lang="en-US" altLang="ja-JP" dirty="0" smtClean="0">
              <a:ea typeface="ＭＳ Ｐゴシック" charset="-128"/>
            </a:endParaRPr>
          </a:p>
          <a:p>
            <a:pPr marL="538163" lvl="1" indent="-355600" eaLnBrk="1" hangingPunct="1">
              <a:lnSpc>
                <a:spcPct val="150000"/>
              </a:lnSpc>
              <a:buFontTx/>
              <a:buNone/>
            </a:pPr>
            <a:endParaRPr lang="en-ZA" b="1" dirty="0" smtClean="0">
              <a:ea typeface="ＭＳ Ｐゴシック" charset="-128"/>
            </a:endParaRPr>
          </a:p>
          <a:p>
            <a:endParaRPr lang="en-GB" dirty="0" smtClean="0">
              <a:ea typeface="ＭＳ Ｐゴシック" charset="-128"/>
            </a:endParaRPr>
          </a:p>
        </p:txBody>
      </p:sp>
      <p:sp>
        <p:nvSpPr>
          <p:cNvPr id="25603" name="Title 4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90538"/>
          </a:xfrm>
        </p:spPr>
        <p:txBody>
          <a:bodyPr>
            <a:normAutofit fontScale="90000"/>
          </a:bodyPr>
          <a:lstStyle/>
          <a:p>
            <a:r>
              <a:rPr lang="en-GB" cap="none" dirty="0" smtClean="0">
                <a:latin typeface="+mn-lt"/>
                <a:ea typeface="ＭＳ Ｐゴシック" charset="-128"/>
              </a:rPr>
              <a:t>Characteristics of CSR</a:t>
            </a:r>
          </a:p>
        </p:txBody>
      </p:sp>
      <p:pic>
        <p:nvPicPr>
          <p:cNvPr id="4" name="Picture 2" descr="http://www.triplepundit.com/wp-content/uploads/2011/07/31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08920"/>
            <a:ext cx="2857500" cy="2628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Five fundamental differences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11560" y="1700808"/>
            <a:ext cx="7992888" cy="720080"/>
          </a:xfrm>
          <a:prstGeom prst="roundRect">
            <a:avLst/>
          </a:prstGeom>
          <a:gradFill flip="none" rotWithShape="1">
            <a:gsLst>
              <a:gs pos="0">
                <a:srgbClr val="92D050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 smtClean="0">
                <a:latin typeface="Century Schoolbook" pitchFamily="18" charset="0"/>
              </a:rPr>
              <a:t>         </a:t>
            </a:r>
            <a:r>
              <a:rPr lang="en-US" sz="4000" dirty="0" smtClean="0">
                <a:latin typeface="Tw Cen MT" pitchFamily="34" charset="0"/>
              </a:rPr>
              <a:t>IMC                           IC</a:t>
            </a:r>
            <a:endParaRPr lang="en-GB" sz="4000" dirty="0">
              <a:latin typeface="Tw Cen MT" pitchFamily="34" charset="0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611560" y="2492896"/>
            <a:ext cx="7992888" cy="3888432"/>
            <a:chOff x="539552" y="1844824"/>
            <a:chExt cx="7992888" cy="3888432"/>
          </a:xfrm>
        </p:grpSpPr>
        <p:sp>
          <p:nvSpPr>
            <p:cNvPr id="6" name="Rounded Rectangle 5"/>
            <p:cNvSpPr/>
            <p:nvPr/>
          </p:nvSpPr>
          <p:spPr>
            <a:xfrm>
              <a:off x="539552" y="1844824"/>
              <a:ext cx="3600400" cy="720080"/>
            </a:xfrm>
            <a:prstGeom prst="roundRect">
              <a:avLst/>
            </a:prstGeom>
            <a:solidFill>
              <a:schemeClr val="accent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ZA" sz="1600" dirty="0" smtClean="0">
                  <a:latin typeface="Tw Cen MT" pitchFamily="34" charset="0"/>
                </a:rPr>
                <a:t>Customers</a:t>
              </a:r>
              <a:endParaRPr lang="en-GB" sz="1600" dirty="0">
                <a:latin typeface="Tw Cen MT" pitchFamily="34" charset="0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4716016" y="1844824"/>
              <a:ext cx="3816424" cy="720080"/>
            </a:xfrm>
            <a:prstGeom prst="roundRect">
              <a:avLst/>
            </a:prstGeom>
            <a:solidFill>
              <a:srgbClr val="92D05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en-ZA" sz="1600" dirty="0" smtClean="0">
                  <a:latin typeface="Tw Cen MT" pitchFamily="34" charset="0"/>
                </a:rPr>
                <a:t>Stakeholders</a:t>
              </a:r>
              <a:endParaRPr lang="en-GB" sz="1600" dirty="0">
                <a:latin typeface="Tw Cen MT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39552" y="2636912"/>
              <a:ext cx="3600400" cy="720080"/>
            </a:xfrm>
            <a:prstGeom prst="roundRect">
              <a:avLst/>
            </a:prstGeom>
            <a:solidFill>
              <a:schemeClr val="accent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ZA" sz="1600" dirty="0" smtClean="0">
                  <a:latin typeface="Tw Cen MT" pitchFamily="34" charset="0"/>
                </a:rPr>
                <a:t>Messages sent</a:t>
              </a:r>
              <a:endParaRPr lang="en-GB" sz="1600" dirty="0">
                <a:latin typeface="Tw Cen MT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9552" y="3429000"/>
              <a:ext cx="3600400" cy="720080"/>
            </a:xfrm>
            <a:prstGeom prst="roundRect">
              <a:avLst/>
            </a:prstGeom>
            <a:solidFill>
              <a:schemeClr val="accent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ZA" sz="1600" dirty="0" smtClean="0">
                  <a:latin typeface="Tw Cen MT" pitchFamily="34" charset="0"/>
                </a:rPr>
                <a:t>External messages</a:t>
              </a:r>
              <a:endParaRPr lang="en-GB" sz="1600" dirty="0">
                <a:latin typeface="Tw Cen MT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39552" y="4221088"/>
              <a:ext cx="3600400" cy="720080"/>
            </a:xfrm>
            <a:prstGeom prst="roundRect">
              <a:avLst/>
            </a:prstGeom>
            <a:solidFill>
              <a:schemeClr val="accent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1600" dirty="0" smtClean="0">
                  <a:latin typeface="Tw Cen MT" pitchFamily="34" charset="0"/>
                </a:rPr>
                <a:t>Marketing or communication departmental strategy that drives messages</a:t>
              </a:r>
              <a:endParaRPr lang="en-GB" sz="1600" dirty="0">
                <a:latin typeface="Tw Cen MT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39552" y="5013176"/>
              <a:ext cx="3600400" cy="720080"/>
            </a:xfrm>
            <a:prstGeom prst="roundRect">
              <a:avLst/>
            </a:prstGeom>
            <a:solidFill>
              <a:schemeClr val="accent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1600" dirty="0" smtClean="0">
                  <a:latin typeface="Tw Cen MT" pitchFamily="34" charset="0"/>
                </a:rPr>
                <a:t>Contributes to technical aspects</a:t>
              </a:r>
              <a:endParaRPr lang="en-GB" sz="1600" dirty="0" smtClean="0">
                <a:latin typeface="Tw Cen MT" pitchFamily="34" charset="0"/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3923928" y="2204864"/>
              <a:ext cx="1008112" cy="0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Rounded Rectangle 12"/>
            <p:cNvSpPr/>
            <p:nvPr/>
          </p:nvSpPr>
          <p:spPr>
            <a:xfrm>
              <a:off x="4716016" y="2636912"/>
              <a:ext cx="3816424" cy="720080"/>
            </a:xfrm>
            <a:prstGeom prst="roundRect">
              <a:avLst/>
            </a:prstGeom>
            <a:solidFill>
              <a:srgbClr val="92D05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en-ZA" sz="1600" dirty="0" smtClean="0">
                  <a:latin typeface="Tw Cen MT" pitchFamily="34" charset="0"/>
                </a:rPr>
                <a:t>2 way communication</a:t>
              </a:r>
              <a:endParaRPr lang="en-GB" sz="1600" dirty="0">
                <a:latin typeface="Tw Cen MT" pitchFamily="34" charset="0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4716016" y="3429000"/>
              <a:ext cx="3816424" cy="720080"/>
            </a:xfrm>
            <a:prstGeom prst="roundRect">
              <a:avLst/>
            </a:prstGeom>
            <a:solidFill>
              <a:srgbClr val="92D05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en-ZA" sz="1600" dirty="0" smtClean="0">
                  <a:latin typeface="Tw Cen MT" pitchFamily="34" charset="0"/>
                </a:rPr>
                <a:t>Internal and external messages</a:t>
              </a:r>
              <a:endParaRPr lang="en-GB" sz="1600" dirty="0">
                <a:latin typeface="Tw Cen MT" pitchFamily="34" charset="0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4716016" y="4221088"/>
              <a:ext cx="3816424" cy="720080"/>
            </a:xfrm>
            <a:prstGeom prst="roundRect">
              <a:avLst/>
            </a:prstGeom>
            <a:solidFill>
              <a:srgbClr val="92D05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en-US" sz="1600" dirty="0" smtClean="0">
                  <a:latin typeface="Tw Cen MT" pitchFamily="34" charset="0"/>
                </a:rPr>
                <a:t>Strategic intent of </a:t>
              </a:r>
              <a:r>
                <a:rPr lang="en-US" sz="1600" dirty="0" err="1" smtClean="0">
                  <a:latin typeface="Tw Cen MT" pitchFamily="34" charset="0"/>
                </a:rPr>
                <a:t>organisation</a:t>
              </a:r>
              <a:r>
                <a:rPr lang="en-US" sz="1600" dirty="0" smtClean="0">
                  <a:latin typeface="Tw Cen MT" pitchFamily="34" charset="0"/>
                </a:rPr>
                <a:t> as a whole drives all communication of </a:t>
              </a:r>
              <a:r>
                <a:rPr lang="en-US" sz="1600" dirty="0" err="1" smtClean="0">
                  <a:latin typeface="Tw Cen MT" pitchFamily="34" charset="0"/>
                </a:rPr>
                <a:t>organisation</a:t>
              </a:r>
              <a:endParaRPr lang="en-GB" sz="1600" dirty="0">
                <a:latin typeface="Tw Cen MT" pitchFamily="34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4716016" y="5013176"/>
              <a:ext cx="3816424" cy="720080"/>
            </a:xfrm>
            <a:prstGeom prst="roundRect">
              <a:avLst/>
            </a:prstGeom>
            <a:solidFill>
              <a:srgbClr val="92D05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en-US" sz="1600" dirty="0" smtClean="0">
                  <a:latin typeface="Tw Cen MT" pitchFamily="34" charset="0"/>
                </a:rPr>
                <a:t>Strategic in nature</a:t>
              </a:r>
              <a:endParaRPr lang="en-GB" sz="1600" dirty="0">
                <a:latin typeface="Tw Cen MT" pitchFamily="34" charset="0"/>
              </a:endParaRPr>
            </a:p>
          </p:txBody>
        </p:sp>
      </p:grpSp>
      <p:cxnSp>
        <p:nvCxnSpPr>
          <p:cNvPr id="23" name="Straight Arrow Connector 22"/>
          <p:cNvCxnSpPr/>
          <p:nvPr/>
        </p:nvCxnSpPr>
        <p:spPr>
          <a:xfrm>
            <a:off x="3995936" y="3645024"/>
            <a:ext cx="1008112" cy="0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995936" y="4437112"/>
            <a:ext cx="1008112" cy="0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3995936" y="5229200"/>
            <a:ext cx="1008112" cy="0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995936" y="6021288"/>
            <a:ext cx="1008112" cy="0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8172400" cy="1673225"/>
          </a:xfrm>
        </p:spPr>
        <p:txBody>
          <a:bodyPr/>
          <a:lstStyle/>
          <a:p>
            <a:r>
              <a:rPr lang="en-ZA" sz="3200" b="1" dirty="0" smtClean="0"/>
              <a:t>Ethics, public relations and civil society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81 – 90 in study guide 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252 – 280 in prescribed textbook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10</a:t>
            </a:r>
            <a:endParaRPr lang="en-US" dirty="0"/>
          </a:p>
        </p:txBody>
      </p:sp>
      <p:sp>
        <p:nvSpPr>
          <p:cNvPr id="5" name="7-Point Star 4"/>
          <p:cNvSpPr/>
          <p:nvPr/>
        </p:nvSpPr>
        <p:spPr>
          <a:xfrm>
            <a:off x="7380312" y="5373216"/>
            <a:ext cx="1619672" cy="1340768"/>
          </a:xfrm>
          <a:prstGeom prst="star7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200" dirty="0" smtClean="0"/>
              <a:t>MCQs</a:t>
            </a:r>
          </a:p>
          <a:p>
            <a:pPr algn="ctr"/>
            <a:r>
              <a:rPr lang="en-ZA" sz="1200" dirty="0" smtClean="0"/>
              <a:t>only </a:t>
            </a:r>
          </a:p>
          <a:p>
            <a:pPr algn="ctr"/>
            <a:r>
              <a:rPr lang="en-ZA" sz="1200" dirty="0" smtClean="0"/>
              <a:t>for the exam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8172400" cy="1673225"/>
          </a:xfrm>
        </p:spPr>
        <p:txBody>
          <a:bodyPr/>
          <a:lstStyle/>
          <a:p>
            <a:r>
              <a:rPr lang="en-ZA" sz="3200" b="1" dirty="0" smtClean="0"/>
              <a:t>The </a:t>
            </a:r>
            <a:r>
              <a:rPr lang="en-ZA" sz="3200" b="1" dirty="0" err="1" smtClean="0"/>
              <a:t>professionalisation</a:t>
            </a:r>
            <a:r>
              <a:rPr lang="en-ZA" sz="3200" b="1" dirty="0" smtClean="0"/>
              <a:t> of public relations</a:t>
            </a:r>
          </a:p>
          <a:p>
            <a:pPr>
              <a:buFontTx/>
              <a:buChar char="-"/>
            </a:pPr>
            <a:r>
              <a:rPr lang="en-ZA" sz="2400" dirty="0" smtClean="0"/>
              <a:t>Not important for this examination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33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>
            <a:normAutofit fontScale="90000"/>
          </a:bodyPr>
          <a:lstStyle/>
          <a:p>
            <a:pPr marL="0" indent="0" eaLnBrk="1" hangingPunct="1">
              <a:defRPr/>
            </a:pPr>
            <a:r>
              <a:rPr lang="en-US" dirty="0" smtClean="0">
                <a:latin typeface="+mn-lt"/>
              </a:rPr>
              <a:t>Examinations </a:t>
            </a:r>
            <a:br>
              <a:rPr lang="en-US" dirty="0" smtClean="0">
                <a:latin typeface="+mn-lt"/>
              </a:rPr>
            </a:br>
            <a:r>
              <a:rPr lang="en-US" sz="4000" dirty="0" smtClean="0">
                <a:latin typeface="+mn-lt"/>
              </a:rPr>
              <a:t>Common mistakes made </a:t>
            </a:r>
            <a:endParaRPr lang="en-GB" sz="4000" dirty="0" smtClean="0">
              <a:latin typeface="+mn-lt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395288" y="1557338"/>
            <a:ext cx="8748712" cy="48133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Char char="q"/>
              <a:defRPr/>
            </a:pPr>
            <a:r>
              <a:rPr lang="en-US" sz="2000" dirty="0" smtClean="0"/>
              <a:t>Multiple choice questions </a:t>
            </a:r>
          </a:p>
          <a:p>
            <a:pPr lvl="1" eaLnBrk="1" hangingPunct="1">
              <a:defRPr/>
            </a:pPr>
            <a:r>
              <a:rPr lang="en-US" sz="1600" b="1" dirty="0" smtClean="0"/>
              <a:t>Read the question carefully</a:t>
            </a:r>
            <a:r>
              <a:rPr lang="en-US" sz="1600" dirty="0" smtClean="0"/>
              <a:t> - especially questions containing </a:t>
            </a:r>
            <a:r>
              <a:rPr lang="en-US" sz="1600" b="1" u="sng" dirty="0" smtClean="0"/>
              <a:t>not</a:t>
            </a:r>
            <a:endParaRPr lang="en-US" sz="1600" dirty="0" smtClean="0"/>
          </a:p>
          <a:p>
            <a:pPr lvl="1" eaLnBrk="1" hangingPunct="1">
              <a:defRPr/>
            </a:pPr>
            <a:r>
              <a:rPr lang="en-US" sz="1600" b="1" dirty="0" smtClean="0"/>
              <a:t>Rewrite answers in answer book</a:t>
            </a:r>
            <a:r>
              <a:rPr lang="en-US" sz="1600" dirty="0" smtClean="0"/>
              <a:t> - not only on </a:t>
            </a:r>
            <a:r>
              <a:rPr lang="en-US" sz="1600" dirty="0" err="1" smtClean="0"/>
              <a:t>mcq</a:t>
            </a:r>
            <a:r>
              <a:rPr lang="en-US" sz="1600" dirty="0" smtClean="0"/>
              <a:t> sheet</a:t>
            </a:r>
          </a:p>
          <a:p>
            <a:pPr lvl="1" eaLnBrk="1" hangingPunct="1">
              <a:buFontTx/>
              <a:buNone/>
              <a:defRPr/>
            </a:pPr>
            <a:endParaRPr lang="en-US" sz="800" dirty="0" smtClean="0"/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en-US" sz="2000" dirty="0" smtClean="0"/>
              <a:t>Essay type questions</a:t>
            </a:r>
          </a:p>
          <a:p>
            <a:pPr lvl="1" eaLnBrk="1" hangingPunct="1">
              <a:defRPr/>
            </a:pPr>
            <a:r>
              <a:rPr lang="en-ZA" sz="1600" b="1" dirty="0" smtClean="0"/>
              <a:t>Read the question carefully </a:t>
            </a:r>
            <a:r>
              <a:rPr lang="en-ZA" sz="1600" dirty="0" smtClean="0"/>
              <a:t>– make sure you know exactly what is asked</a:t>
            </a:r>
            <a:endParaRPr lang="en-ZA" sz="1600" b="1" dirty="0" smtClean="0"/>
          </a:p>
          <a:p>
            <a:pPr lvl="1" eaLnBrk="1" hangingPunct="1">
              <a:defRPr/>
            </a:pPr>
            <a:r>
              <a:rPr lang="en-ZA" sz="1600" b="1" dirty="0" smtClean="0"/>
              <a:t>Answering more questions than required</a:t>
            </a:r>
            <a:r>
              <a:rPr lang="en-ZA" sz="1600" dirty="0" smtClean="0"/>
              <a:t> – if you should answer 3 out of the           5 questions only the first 3 questions will be marked, whether they are correct or not</a:t>
            </a:r>
          </a:p>
          <a:p>
            <a:pPr lvl="1" eaLnBrk="1" hangingPunct="1">
              <a:defRPr/>
            </a:pPr>
            <a:r>
              <a:rPr lang="en-ZA" sz="1600" b="1" dirty="0" smtClean="0"/>
              <a:t>Naming / listing / full sentences </a:t>
            </a:r>
            <a:r>
              <a:rPr lang="en-ZA" sz="1600" dirty="0" smtClean="0"/>
              <a:t>– no marks awarded for simply naming/listing, full discussion sentences are required, even all the correct answers all named/listed, no marks will be awarded</a:t>
            </a:r>
          </a:p>
          <a:p>
            <a:pPr lvl="1" eaLnBrk="1" hangingPunct="1">
              <a:defRPr/>
            </a:pPr>
            <a:r>
              <a:rPr lang="en-ZA" sz="1600" b="1" dirty="0" smtClean="0"/>
              <a:t>Discussing more than required </a:t>
            </a:r>
            <a:r>
              <a:rPr lang="en-ZA" sz="1600" dirty="0" smtClean="0"/>
              <a:t>–</a:t>
            </a:r>
            <a:r>
              <a:rPr lang="en-ZA" sz="1600" b="1" dirty="0" smtClean="0"/>
              <a:t> </a:t>
            </a:r>
            <a:r>
              <a:rPr lang="en-ZA" sz="1600" dirty="0" smtClean="0"/>
              <a:t>You  are asked to discuss 8 of the 10 types of print publications. You however decide to discuss all of them, you will only receive marks for the first 8 print publications that you discussed whether they are correct or not.</a:t>
            </a:r>
          </a:p>
          <a:p>
            <a:pPr lvl="1" eaLnBrk="1" hangingPunct="1">
              <a:defRPr/>
            </a:pPr>
            <a:r>
              <a:rPr lang="en-ZA" sz="1600" b="1" dirty="0" smtClean="0"/>
              <a:t>Practical application –</a:t>
            </a:r>
            <a:r>
              <a:rPr lang="en-ZA" sz="1600" dirty="0" smtClean="0"/>
              <a:t>no marks will be </a:t>
            </a:r>
            <a:r>
              <a:rPr lang="en-ZA" sz="1600" dirty="0" err="1" smtClean="0"/>
              <a:t>awared</a:t>
            </a:r>
            <a:r>
              <a:rPr lang="en-ZA" sz="1600" dirty="0" smtClean="0"/>
              <a:t> if an example is named you are required to discuss the practical application/example</a:t>
            </a:r>
          </a:p>
          <a:p>
            <a:pPr lvl="1" eaLnBrk="1" hangingPunct="1">
              <a:defRPr/>
            </a:pPr>
            <a:r>
              <a:rPr lang="en-ZA" sz="1600" b="1" dirty="0" smtClean="0"/>
              <a:t>Not writing enough </a:t>
            </a:r>
            <a:r>
              <a:rPr lang="en-ZA" sz="1600" dirty="0" smtClean="0"/>
              <a:t>– rather write more than too little, remember that we can only give you marks for the information that you actually write down.</a:t>
            </a:r>
          </a:p>
          <a:p>
            <a:pPr eaLnBrk="1" hangingPunct="1">
              <a:buFontTx/>
              <a:buNone/>
              <a:defRPr/>
            </a:pPr>
            <a:endParaRPr lang="en-US" sz="2200" dirty="0" smtClean="0"/>
          </a:p>
          <a:p>
            <a:pPr eaLnBrk="1" hangingPunct="1">
              <a:buFontTx/>
              <a:buNone/>
              <a:defRPr/>
            </a:pPr>
            <a:endParaRPr lang="en-US" dirty="0" smtClean="0"/>
          </a:p>
          <a:p>
            <a:pPr eaLnBrk="1" hangingPunct="1">
              <a:buFontTx/>
              <a:buNone/>
              <a:defRPr/>
            </a:pPr>
            <a:endParaRPr lang="en-GB" dirty="0" smtClean="0"/>
          </a:p>
        </p:txBody>
      </p:sp>
      <p:pic>
        <p:nvPicPr>
          <p:cNvPr id="4" name="Picture 3" descr="e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025" y="404813"/>
            <a:ext cx="1927225" cy="19446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249363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ZA" dirty="0" smtClean="0">
                <a:latin typeface="+mn-lt"/>
              </a:rPr>
              <a:t>Examination Format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427538" y="620713"/>
            <a:ext cx="4716462" cy="6237287"/>
          </a:xfrm>
        </p:spPr>
        <p:txBody>
          <a:bodyPr>
            <a:normAutofit fontScale="625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en-ZA" sz="28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en-Z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ZA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ZA" sz="4500" u="sng" dirty="0" smtClean="0"/>
              <a:t>Section A (40 marks)</a:t>
            </a:r>
            <a:r>
              <a:rPr lang="en-ZA" sz="4500" dirty="0" smtClean="0"/>
              <a:t> </a:t>
            </a:r>
          </a:p>
          <a:p>
            <a:pPr eaLnBrk="1" hangingPunct="1">
              <a:defRPr/>
            </a:pPr>
            <a:r>
              <a:rPr lang="en-ZA" sz="3200" dirty="0" smtClean="0"/>
              <a:t>20 x multiple choice question (2 marks each)</a:t>
            </a:r>
          </a:p>
          <a:p>
            <a:pPr eaLnBrk="1" hangingPunct="1">
              <a:defRPr/>
            </a:pPr>
            <a:endParaRPr lang="en-ZA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ZA" sz="4500" u="sng" dirty="0" smtClean="0"/>
              <a:t>Section B (30 marks)</a:t>
            </a:r>
          </a:p>
          <a:p>
            <a:pPr eaLnBrk="1" hangingPunct="1">
              <a:defRPr/>
            </a:pPr>
            <a:r>
              <a:rPr lang="en-ZA" sz="3400" dirty="0" smtClean="0"/>
              <a:t>Case study</a:t>
            </a:r>
          </a:p>
          <a:p>
            <a:pPr eaLnBrk="1" hangingPunct="1">
              <a:defRPr/>
            </a:pPr>
            <a:r>
              <a:rPr lang="en-ZA" sz="3400" dirty="0" smtClean="0"/>
              <a:t>3 x 15 mark essay questions </a:t>
            </a:r>
          </a:p>
          <a:p>
            <a:pPr marL="363538" indent="-363538" eaLnBrk="1" hangingPunct="1">
              <a:defRPr/>
            </a:pPr>
            <a:r>
              <a:rPr lang="en-ZA" sz="3400" dirty="0" smtClean="0"/>
              <a:t>Can include subsections i.e.:</a:t>
            </a:r>
          </a:p>
          <a:p>
            <a:pPr marL="363538" indent="-363538" eaLnBrk="1" hangingPunct="1">
              <a:buFont typeface="Wingdings" pitchFamily="2" charset="2"/>
              <a:buNone/>
              <a:defRPr/>
            </a:pPr>
            <a:r>
              <a:rPr lang="en-ZA" sz="3400" dirty="0" smtClean="0"/>
              <a:t>	1a for 8 marks </a:t>
            </a:r>
          </a:p>
          <a:p>
            <a:pPr marL="363538" indent="-363538" eaLnBrk="1" hangingPunct="1">
              <a:buFont typeface="Wingdings" pitchFamily="2" charset="2"/>
              <a:buNone/>
              <a:defRPr/>
            </a:pPr>
            <a:r>
              <a:rPr lang="en-ZA" sz="3400" dirty="0" smtClean="0"/>
              <a:t>     1b for 7 marks        </a:t>
            </a:r>
          </a:p>
          <a:p>
            <a:pPr marL="363538" indent="-363538" eaLnBrk="1" hangingPunct="1">
              <a:buFont typeface="Wingdings" pitchFamily="2" charset="2"/>
              <a:buNone/>
              <a:defRPr/>
            </a:pPr>
            <a:r>
              <a:rPr lang="en-ZA" sz="3400" dirty="0" smtClean="0"/>
              <a:t>      = 15 ma</a:t>
            </a:r>
            <a:r>
              <a:rPr lang="en-ZA" sz="3200" dirty="0" smtClean="0"/>
              <a:t>rks</a:t>
            </a:r>
            <a:endParaRPr lang="en-ZA" sz="3400" dirty="0" smtClean="0"/>
          </a:p>
          <a:p>
            <a:pPr eaLnBrk="1" hangingPunct="1">
              <a:defRPr/>
            </a:pPr>
            <a:r>
              <a:rPr lang="en-ZA" sz="3400" dirty="0" smtClean="0"/>
              <a:t>Choose any 2 of the 3 to answer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ZA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ZA" sz="4500" b="1" dirty="0" smtClean="0"/>
              <a:t>Total marks = 70 marks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ZA" dirty="0" smtClean="0"/>
              <a:t>	</a:t>
            </a:r>
            <a:endParaRPr lang="en-US" dirty="0"/>
          </a:p>
        </p:txBody>
      </p:sp>
      <p:pic>
        <p:nvPicPr>
          <p:cNvPr id="153606" name="Picture 6" descr="http://www.flowersbouquetphoto.com/wp-content/uploads/2011/08/Exam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204864"/>
            <a:ext cx="3008330" cy="33189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1371600"/>
          </a:xfrm>
        </p:spPr>
        <p:txBody>
          <a:bodyPr>
            <a:noAutofit/>
          </a:bodyPr>
          <a:lstStyle/>
          <a:p>
            <a:pPr marL="342900" indent="-342900" algn="ctr" defTabSz="914400">
              <a:spcBef>
                <a:spcPct val="20000"/>
              </a:spcBef>
              <a:buClrTx/>
              <a:buSzTx/>
              <a:defRPr/>
            </a:pPr>
            <a:r>
              <a:rPr lang="en-ZA" sz="2400" kern="0" dirty="0" smtClean="0"/>
              <a:t>“Success is not final, failure is not fatal, it is the courage to continue that counts.”</a:t>
            </a:r>
          </a:p>
          <a:p>
            <a:pPr marL="342900" indent="-342900" algn="ctr" defTabSz="914400">
              <a:spcBef>
                <a:spcPct val="20000"/>
              </a:spcBef>
              <a:buClrTx/>
              <a:buSzTx/>
              <a:defRPr/>
            </a:pPr>
            <a:r>
              <a:rPr lang="en-ZA" sz="2400" kern="0" dirty="0" smtClean="0"/>
              <a:t>-Winston Churchill-</a:t>
            </a:r>
            <a:endParaRPr lang="en-US" sz="2400" dirty="0"/>
          </a:p>
        </p:txBody>
      </p:sp>
      <p:pic>
        <p:nvPicPr>
          <p:cNvPr id="5" name="Picture 2" descr="http://www.odaybiz.com/wp-content/uploads/2011/06/characteristic-of-successful-entrepreneur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9333" b="9333"/>
          <a:stretch>
            <a:fillRect/>
          </a:stretch>
        </p:blipFill>
        <p:spPr>
          <a:xfrm>
            <a:off x="2411760" y="908720"/>
            <a:ext cx="4839882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Defining integrated communication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560" y="2132856"/>
            <a:ext cx="3744416" cy="388843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427984" y="2348880"/>
            <a:ext cx="4335016" cy="3384376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ZA" b="1" u="sng" dirty="0" smtClean="0"/>
              <a:t>Adaptation of </a:t>
            </a:r>
            <a:r>
              <a:rPr lang="en-ZA" b="1" u="sng" dirty="0" err="1" smtClean="0"/>
              <a:t>Gronstedt’s</a:t>
            </a:r>
            <a:r>
              <a:rPr lang="en-ZA" b="1" u="sng" dirty="0" smtClean="0"/>
              <a:t> definition</a:t>
            </a:r>
            <a:r>
              <a:rPr lang="en-ZA" dirty="0" smtClean="0"/>
              <a:t>:</a:t>
            </a:r>
          </a:p>
          <a:p>
            <a:pPr algn="just">
              <a:lnSpc>
                <a:spcPct val="130000"/>
              </a:lnSpc>
              <a:buNone/>
            </a:pPr>
            <a:endParaRPr lang="en-ZA" dirty="0" smtClean="0"/>
          </a:p>
          <a:p>
            <a:pPr marL="0" indent="0" algn="just">
              <a:lnSpc>
                <a:spcPct val="130000"/>
              </a:lnSpc>
              <a:buNone/>
            </a:pPr>
            <a:r>
              <a:rPr lang="en-ZA" dirty="0" smtClean="0"/>
              <a:t>Managerial system of establishing a desired </a:t>
            </a:r>
            <a:r>
              <a:rPr lang="en-ZA" u="sng" dirty="0" smtClean="0"/>
              <a:t>meaning (image) of the organisation and its brands</a:t>
            </a:r>
            <a:r>
              <a:rPr lang="en-ZA" dirty="0" smtClean="0"/>
              <a:t>, through an </a:t>
            </a:r>
            <a:r>
              <a:rPr lang="en-ZA" u="sng" dirty="0" smtClean="0"/>
              <a:t>integrated organisational effort (cross functional) </a:t>
            </a:r>
            <a:r>
              <a:rPr lang="en-ZA" dirty="0" smtClean="0"/>
              <a:t>at </a:t>
            </a:r>
            <a:r>
              <a:rPr lang="en-ZA" u="sng" dirty="0" smtClean="0"/>
              <a:t>every point of contact with stakeholders</a:t>
            </a:r>
            <a:r>
              <a:rPr lang="en-ZA" dirty="0" smtClean="0"/>
              <a:t>, with the purpose of </a:t>
            </a:r>
            <a:r>
              <a:rPr lang="en-ZA" u="sng" dirty="0" smtClean="0"/>
              <a:t>building profitable relations </a:t>
            </a:r>
            <a:r>
              <a:rPr lang="en-ZA" dirty="0" smtClean="0"/>
              <a:t>with them.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Picture 2" descr="http://www.globalwarmingandu.com/images/What-Is-The-Definition-Of-A-Cycl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20888"/>
            <a:ext cx="3305175" cy="32956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03648" y="2780928"/>
            <a:ext cx="8172400" cy="1673225"/>
          </a:xfrm>
        </p:spPr>
        <p:txBody>
          <a:bodyPr/>
          <a:lstStyle/>
          <a:p>
            <a:pPr marL="0" indent="0" defTabSz="-90488">
              <a:tabLst>
                <a:tab pos="0" algn="l"/>
              </a:tabLst>
            </a:pPr>
            <a:r>
              <a:rPr lang="en-ZA" sz="3200" b="1" dirty="0" smtClean="0"/>
              <a:t>The place of public relations in an organisation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12 – 17 in study guide</a:t>
            </a:r>
          </a:p>
          <a:p>
            <a:pPr>
              <a:buFontTx/>
              <a:buChar char="-"/>
            </a:pPr>
            <a:r>
              <a:rPr lang="en-ZA" sz="2400" dirty="0" smtClean="0"/>
              <a:t>Study page 26 – 49 in textbook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Study unit 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153400" cy="1256184"/>
          </a:xfrm>
        </p:spPr>
        <p:txBody>
          <a:bodyPr>
            <a:normAutofit fontScale="90000"/>
          </a:bodyPr>
          <a:lstStyle/>
          <a:p>
            <a:r>
              <a:rPr lang="en-ZA" dirty="0" smtClean="0"/>
              <a:t/>
            </a:r>
            <a:br>
              <a:rPr lang="en-ZA" dirty="0" smtClean="0"/>
            </a:br>
            <a:r>
              <a:rPr lang="en-ZA" sz="3600" dirty="0" smtClean="0"/>
              <a:t>The positioning of PR in organisations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1520" y="1600200"/>
            <a:ext cx="8514528" cy="4495800"/>
          </a:xfrm>
        </p:spPr>
        <p:txBody>
          <a:bodyPr>
            <a:normAutofit/>
          </a:bodyPr>
          <a:lstStyle/>
          <a:p>
            <a:endParaRPr lang="en-ZA" sz="2400" dirty="0" smtClean="0"/>
          </a:p>
          <a:p>
            <a:r>
              <a:rPr lang="en-ZA" sz="2400" dirty="0" smtClean="0"/>
              <a:t>The organisation communicates with their stakeholders through:</a:t>
            </a:r>
          </a:p>
          <a:p>
            <a:pPr lvl="1"/>
            <a:r>
              <a:rPr lang="en-ZA" sz="2100" dirty="0" smtClean="0"/>
              <a:t>Public relations            organisation image</a:t>
            </a:r>
          </a:p>
          <a:p>
            <a:pPr lvl="1"/>
            <a:r>
              <a:rPr lang="en-ZA" sz="2100" dirty="0" smtClean="0"/>
              <a:t>Marketing                   product offering</a:t>
            </a:r>
          </a:p>
          <a:p>
            <a:endParaRPr lang="en-ZA" sz="2400" dirty="0" smtClean="0"/>
          </a:p>
          <a:p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5057" y="6309321"/>
            <a:ext cx="2388943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2843808" y="2708920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843808" y="3140968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Picture 8" descr="megaphon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3933056"/>
            <a:ext cx="3491880" cy="26189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édian">
  <a:themeElements>
    <a:clrScheme name="Monnaie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Median">
      <a:majorFont>
        <a:latin typeface="Tw Cen MT"/>
        <a:ea typeface=""/>
        <a:cs typeface=""/>
        <a:font script="Grek" typeface="Arial"/>
        <a:font script="Cyrl" typeface="Arial"/>
        <a:font script="Jpan" typeface="HGPｺﾞｼｯｸE"/>
        <a:font script="Hang" typeface="HY얕은샘물m"/>
        <a:font script="Hans" typeface="仿宋_GB2312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Arial"/>
        <a:font script="Cyrl" typeface="Arial"/>
        <a:font script="Jpan" typeface="HGPｺﾞｼｯｸE"/>
        <a:font script="Hang" typeface="HY얕은샘물m"/>
        <a:font script="Hans" typeface="仿宋_GB2312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nnaie">
    <a:dk1>
      <a:sysClr val="windowText" lastClr="000000"/>
    </a:dk1>
    <a:lt1>
      <a:sysClr val="window" lastClr="FFFFFF"/>
    </a:lt1>
    <a:dk2>
      <a:srgbClr val="4A606E"/>
    </a:dk2>
    <a:lt2>
      <a:srgbClr val="D1E1E3"/>
    </a:lt2>
    <a:accent1>
      <a:srgbClr val="79B5B0"/>
    </a:accent1>
    <a:accent2>
      <a:srgbClr val="B4BC4C"/>
    </a:accent2>
    <a:accent3>
      <a:srgbClr val="B77851"/>
    </a:accent3>
    <a:accent4>
      <a:srgbClr val="776A5B"/>
    </a:accent4>
    <a:accent5>
      <a:srgbClr val="B6AD76"/>
    </a:accent5>
    <a:accent6>
      <a:srgbClr val="95AEB1"/>
    </a:accent6>
    <a:hlink>
      <a:srgbClr val="3ECCED"/>
    </a:hlink>
    <a:folHlink>
      <a:srgbClr val="2C6C9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TW_VillandryCastle</Template>
  <TotalTime>708</TotalTime>
  <Words>2189</Words>
  <Application>Microsoft Office PowerPoint</Application>
  <PresentationFormat>On-screen Show (4:3)</PresentationFormat>
  <Paragraphs>524</Paragraphs>
  <Slides>64</Slides>
  <Notes>64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Médian</vt:lpstr>
      <vt:lpstr>Public Relations MNM2607</vt:lpstr>
      <vt:lpstr>Please take note!</vt:lpstr>
      <vt:lpstr>PowerPoint Presentation</vt:lpstr>
      <vt:lpstr>Study unit 1</vt:lpstr>
      <vt:lpstr>Integrated communication </vt:lpstr>
      <vt:lpstr>Five fundamental differences</vt:lpstr>
      <vt:lpstr>Defining integrated communication</vt:lpstr>
      <vt:lpstr>Study unit 2</vt:lpstr>
      <vt:lpstr> The positioning of PR in organisations</vt:lpstr>
      <vt:lpstr>Public relations is all about…</vt:lpstr>
      <vt:lpstr>Defining public relations</vt:lpstr>
      <vt:lpstr>Why PR has become so important</vt:lpstr>
      <vt:lpstr>Stakeholders/ publics in PR</vt:lpstr>
      <vt:lpstr>Study unit 3</vt:lpstr>
      <vt:lpstr>Study unit 4</vt:lpstr>
      <vt:lpstr>Public relations research</vt:lpstr>
      <vt:lpstr>Step 1  Describe the research problems and objectives  </vt:lpstr>
      <vt:lpstr>Step 2  Choose a suitable research design</vt:lpstr>
      <vt:lpstr>Step 3  Preparing the research design </vt:lpstr>
      <vt:lpstr>Step 4  Fieldwork </vt:lpstr>
      <vt:lpstr>Step 5 Processing, tabulation and analysis of data </vt:lpstr>
      <vt:lpstr>Step 6  Report the research results </vt:lpstr>
      <vt:lpstr>Study unit 5</vt:lpstr>
      <vt:lpstr>Study unit 6</vt:lpstr>
      <vt:lpstr>PowerPoint Presentation</vt:lpstr>
      <vt:lpstr>Internal communication</vt:lpstr>
      <vt:lpstr>Online communications</vt:lpstr>
      <vt:lpstr>Print publications</vt:lpstr>
      <vt:lpstr>External communication</vt:lpstr>
      <vt:lpstr>Trade exhibitions</vt:lpstr>
      <vt:lpstr>Privately created media</vt:lpstr>
      <vt:lpstr>New media/digital channels</vt:lpstr>
      <vt:lpstr>Blogs &amp; Vlogs</vt:lpstr>
      <vt:lpstr>Social networking sites</vt:lpstr>
      <vt:lpstr>RSS Feeds</vt:lpstr>
      <vt:lpstr>Widgets (apps)</vt:lpstr>
      <vt:lpstr>Podcasts</vt:lpstr>
      <vt:lpstr>Wikis</vt:lpstr>
      <vt:lpstr>Online forums</vt:lpstr>
      <vt:lpstr>Online media rooms</vt:lpstr>
      <vt:lpstr>Primary tasks/contexts of PR</vt:lpstr>
      <vt:lpstr>Study unit 7</vt:lpstr>
      <vt:lpstr>PowerPoint Presentation</vt:lpstr>
      <vt:lpstr>Study unit 8</vt:lpstr>
      <vt:lpstr> Elements of  PR planning and management</vt:lpstr>
      <vt:lpstr> PR planning models</vt:lpstr>
      <vt:lpstr>           We focus on</vt:lpstr>
      <vt:lpstr>PRISA Campaign</vt:lpstr>
      <vt:lpstr>Step 1 Defining the situation (situation analysis)</vt:lpstr>
      <vt:lpstr>Step 2 Formulating objectives</vt:lpstr>
      <vt:lpstr>Step 3 Drawing up a budget</vt:lpstr>
      <vt:lpstr>Step 4 Identifying target stakeholders</vt:lpstr>
      <vt:lpstr>Step 5 Formulating messages</vt:lpstr>
      <vt:lpstr>Step 6 Implementing actions</vt:lpstr>
      <vt:lpstr>Step 7 Conducting an evaluation</vt:lpstr>
      <vt:lpstr>The Interactive Model</vt:lpstr>
      <vt:lpstr>Study unit 9</vt:lpstr>
      <vt:lpstr>Corporate social responsibility (CSR)</vt:lpstr>
      <vt:lpstr>Characteristics of CSR</vt:lpstr>
      <vt:lpstr>Study unit 10</vt:lpstr>
      <vt:lpstr>Study unit 11</vt:lpstr>
      <vt:lpstr>Examinations  Common mistakes made </vt:lpstr>
      <vt:lpstr>Examination Format</vt:lpstr>
      <vt:lpstr>PowerPoint Presentation</vt:lpstr>
    </vt:vector>
  </TitlesOfParts>
  <Company>UNISA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class Public Relations MNX202j</dc:title>
  <dc:creator>user</dc:creator>
  <cp:lastModifiedBy>Madelaine</cp:lastModifiedBy>
  <cp:revision>75</cp:revision>
  <cp:lastPrinted>2013-05-28T09:41:48Z</cp:lastPrinted>
  <dcterms:created xsi:type="dcterms:W3CDTF">2012-03-30T08:34:43Z</dcterms:created>
  <dcterms:modified xsi:type="dcterms:W3CDTF">2013-10-14T07:00:27Z</dcterms:modified>
</cp:coreProperties>
</file>