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9" r:id="rId4"/>
    <p:sldId id="280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81" r:id="rId15"/>
    <p:sldId id="269" r:id="rId16"/>
    <p:sldId id="270" r:id="rId17"/>
    <p:sldId id="271" r:id="rId18"/>
    <p:sldId id="272" r:id="rId19"/>
    <p:sldId id="273" r:id="rId20"/>
    <p:sldId id="276" r:id="rId21"/>
    <p:sldId id="279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zylcj" initials="v" lastIdx="14" clrIdx="0"/>
  <p:cmAuthor id="1" name="Mackett, Odile" initials="MO" lastIdx="2" clrIdx="1"/>
  <p:cmAuthor id="2" name="Kotze, Louis" initials="KL" lastIdx="56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061CDE-F2C8-4B1E-9772-94245E547FB3}" type="doc">
      <dgm:prSet loTypeId="urn:microsoft.com/office/officeart/2005/8/layout/hierarchy2" loCatId="hierarchy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ZA"/>
        </a:p>
      </dgm:t>
    </dgm:pt>
    <dgm:pt modelId="{055A2C3D-D74F-4965-BEAB-C208C397DF01}">
      <dgm:prSet phldrT="[Text]" custT="1"/>
      <dgm:spPr/>
      <dgm:t>
        <a:bodyPr/>
        <a:lstStyle/>
        <a:p>
          <a:r>
            <a:rPr lang="en-US" sz="2400" dirty="0" smtClean="0"/>
            <a:t>Public Officials</a:t>
          </a:r>
          <a:endParaRPr lang="en-ZA" sz="2400" dirty="0"/>
        </a:p>
      </dgm:t>
    </dgm:pt>
    <dgm:pt modelId="{A856BAAF-1A1A-4068-9E28-7C61AB7E72B9}" type="parTrans" cxnId="{AD667749-B038-4132-8870-17517E2D21BC}">
      <dgm:prSet/>
      <dgm:spPr/>
      <dgm:t>
        <a:bodyPr/>
        <a:lstStyle/>
        <a:p>
          <a:endParaRPr lang="en-ZA"/>
        </a:p>
      </dgm:t>
    </dgm:pt>
    <dgm:pt modelId="{E768F8C4-7B9D-4605-9D8E-0C3B41180E23}" type="sibTrans" cxnId="{AD667749-B038-4132-8870-17517E2D21BC}">
      <dgm:prSet/>
      <dgm:spPr/>
      <dgm:t>
        <a:bodyPr/>
        <a:lstStyle/>
        <a:p>
          <a:endParaRPr lang="en-ZA"/>
        </a:p>
      </dgm:t>
    </dgm:pt>
    <dgm:pt modelId="{F03F09DC-0941-48C5-AB0B-FCE1A65BAD6D}">
      <dgm:prSet phldrT="[Text]" custT="1"/>
      <dgm:spPr/>
      <dgm:t>
        <a:bodyPr/>
        <a:lstStyle/>
        <a:p>
          <a:r>
            <a:rPr lang="en-US" sz="2400" dirty="0" smtClean="0"/>
            <a:t>Politicians</a:t>
          </a:r>
          <a:endParaRPr lang="en-ZA" sz="2400" dirty="0"/>
        </a:p>
      </dgm:t>
    </dgm:pt>
    <dgm:pt modelId="{FBA63944-1377-4791-BB8C-9537A71A294B}" type="parTrans" cxnId="{81B46CD8-0ED2-422E-8DB7-59649C92DEED}">
      <dgm:prSet/>
      <dgm:spPr/>
      <dgm:t>
        <a:bodyPr/>
        <a:lstStyle/>
        <a:p>
          <a:endParaRPr lang="en-ZA" dirty="0"/>
        </a:p>
      </dgm:t>
    </dgm:pt>
    <dgm:pt modelId="{6CB5E340-0546-445F-AC41-20B836F3F5B1}" type="sibTrans" cxnId="{81B46CD8-0ED2-422E-8DB7-59649C92DEED}">
      <dgm:prSet/>
      <dgm:spPr/>
      <dgm:t>
        <a:bodyPr/>
        <a:lstStyle/>
        <a:p>
          <a:endParaRPr lang="en-ZA"/>
        </a:p>
      </dgm:t>
    </dgm:pt>
    <dgm:pt modelId="{6C731413-1D05-42FC-998B-E613CEED8972}">
      <dgm:prSet phldrT="[Text]"/>
      <dgm:spPr/>
      <dgm:t>
        <a:bodyPr/>
        <a:lstStyle/>
        <a:p>
          <a:r>
            <a:rPr lang="en-US" dirty="0" smtClean="0"/>
            <a:t>People who are elected to office</a:t>
          </a:r>
          <a:endParaRPr lang="en-ZA" dirty="0"/>
        </a:p>
      </dgm:t>
    </dgm:pt>
    <dgm:pt modelId="{45A5E6EB-B9B5-4996-B22A-C249EC33DFFA}" type="parTrans" cxnId="{E844EB43-658D-46AF-B1D6-1C939E87A979}">
      <dgm:prSet/>
      <dgm:spPr/>
      <dgm:t>
        <a:bodyPr/>
        <a:lstStyle/>
        <a:p>
          <a:endParaRPr lang="en-ZA" dirty="0"/>
        </a:p>
      </dgm:t>
    </dgm:pt>
    <dgm:pt modelId="{55B298E5-3FAF-416F-8A35-7EAC5B339193}" type="sibTrans" cxnId="{E844EB43-658D-46AF-B1D6-1C939E87A979}">
      <dgm:prSet/>
      <dgm:spPr/>
      <dgm:t>
        <a:bodyPr/>
        <a:lstStyle/>
        <a:p>
          <a:endParaRPr lang="en-ZA"/>
        </a:p>
      </dgm:t>
    </dgm:pt>
    <dgm:pt modelId="{B5C62F74-77C7-499C-907A-9152A6F5ED55}">
      <dgm:prSet phldrT="[Text]" custT="1"/>
      <dgm:spPr/>
      <dgm:t>
        <a:bodyPr/>
        <a:lstStyle/>
        <a:p>
          <a:r>
            <a:rPr lang="en-US" sz="2400" dirty="0" smtClean="0"/>
            <a:t>Bureaucrats</a:t>
          </a:r>
          <a:endParaRPr lang="en-ZA" sz="2400" dirty="0"/>
        </a:p>
      </dgm:t>
    </dgm:pt>
    <dgm:pt modelId="{0BBF8B8C-E15B-47D2-8157-92D09001F28F}" type="parTrans" cxnId="{F95123DE-E53D-4306-BE33-4F6C21D1067D}">
      <dgm:prSet/>
      <dgm:spPr/>
      <dgm:t>
        <a:bodyPr/>
        <a:lstStyle/>
        <a:p>
          <a:endParaRPr lang="en-ZA" dirty="0"/>
        </a:p>
      </dgm:t>
    </dgm:pt>
    <dgm:pt modelId="{1537A2FE-1D79-4EF6-8BDD-9A6CA585B473}" type="sibTrans" cxnId="{F95123DE-E53D-4306-BE33-4F6C21D1067D}">
      <dgm:prSet/>
      <dgm:spPr/>
      <dgm:t>
        <a:bodyPr/>
        <a:lstStyle/>
        <a:p>
          <a:endParaRPr lang="en-ZA"/>
        </a:p>
      </dgm:t>
    </dgm:pt>
    <dgm:pt modelId="{EEC78835-1899-4BFC-9DC1-A8B66882AC8A}">
      <dgm:prSet phldrT="[Text]"/>
      <dgm:spPr/>
      <dgm:t>
        <a:bodyPr/>
        <a:lstStyle/>
        <a:p>
          <a:r>
            <a:rPr lang="en-US" dirty="0" smtClean="0"/>
            <a:t>People who are appointed by the government</a:t>
          </a:r>
          <a:endParaRPr lang="en-ZA" dirty="0"/>
        </a:p>
      </dgm:t>
    </dgm:pt>
    <dgm:pt modelId="{E814EE3C-3F67-4012-B00A-8987B3E0F961}" type="parTrans" cxnId="{04D1EE78-9F1E-43C7-8B06-807D29D5362A}">
      <dgm:prSet/>
      <dgm:spPr/>
      <dgm:t>
        <a:bodyPr/>
        <a:lstStyle/>
        <a:p>
          <a:endParaRPr lang="en-ZA" dirty="0"/>
        </a:p>
      </dgm:t>
    </dgm:pt>
    <dgm:pt modelId="{BDD8699B-66E7-4979-B2BD-7ADC90589E2B}" type="sibTrans" cxnId="{04D1EE78-9F1E-43C7-8B06-807D29D5362A}">
      <dgm:prSet/>
      <dgm:spPr/>
      <dgm:t>
        <a:bodyPr/>
        <a:lstStyle/>
        <a:p>
          <a:endParaRPr lang="en-ZA"/>
        </a:p>
      </dgm:t>
    </dgm:pt>
    <dgm:pt modelId="{55E44EAE-2E1A-4109-9303-4D3B4481D05E}" type="pres">
      <dgm:prSet presAssocID="{2C061CDE-F2C8-4B1E-9772-94245E547FB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F3E432FD-4669-4A9F-9D2A-7E0F46E71C99}" type="pres">
      <dgm:prSet presAssocID="{055A2C3D-D74F-4965-BEAB-C208C397DF01}" presName="root1" presStyleCnt="0"/>
      <dgm:spPr/>
    </dgm:pt>
    <dgm:pt modelId="{263A5B3F-3EA0-4E1D-A3D6-9D4F727E7AA9}" type="pres">
      <dgm:prSet presAssocID="{055A2C3D-D74F-4965-BEAB-C208C397DF0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428D139C-DAB1-4042-87B5-ADA69F95398C}" type="pres">
      <dgm:prSet presAssocID="{055A2C3D-D74F-4965-BEAB-C208C397DF01}" presName="level2hierChild" presStyleCnt="0"/>
      <dgm:spPr/>
    </dgm:pt>
    <dgm:pt modelId="{BE056367-AC86-4CC4-9AB2-BD1C08081A3B}" type="pres">
      <dgm:prSet presAssocID="{FBA63944-1377-4791-BB8C-9537A71A294B}" presName="conn2-1" presStyleLbl="parChTrans1D2" presStyleIdx="0" presStyleCnt="2"/>
      <dgm:spPr/>
      <dgm:t>
        <a:bodyPr/>
        <a:lstStyle/>
        <a:p>
          <a:endParaRPr lang="en-ZA"/>
        </a:p>
      </dgm:t>
    </dgm:pt>
    <dgm:pt modelId="{2896BD42-6DED-41D5-9B68-AC7A806497E1}" type="pres">
      <dgm:prSet presAssocID="{FBA63944-1377-4791-BB8C-9537A71A294B}" presName="connTx" presStyleLbl="parChTrans1D2" presStyleIdx="0" presStyleCnt="2"/>
      <dgm:spPr/>
      <dgm:t>
        <a:bodyPr/>
        <a:lstStyle/>
        <a:p>
          <a:endParaRPr lang="en-ZA"/>
        </a:p>
      </dgm:t>
    </dgm:pt>
    <dgm:pt modelId="{F00A528F-2E41-4E1E-8FB7-9A22F263EBE5}" type="pres">
      <dgm:prSet presAssocID="{F03F09DC-0941-48C5-AB0B-FCE1A65BAD6D}" presName="root2" presStyleCnt="0"/>
      <dgm:spPr/>
    </dgm:pt>
    <dgm:pt modelId="{078527BB-3596-4FEE-9CF7-C0C8F866DFFA}" type="pres">
      <dgm:prSet presAssocID="{F03F09DC-0941-48C5-AB0B-FCE1A65BAD6D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864D73B3-D180-4880-BFDD-0C5A7AE06ACB}" type="pres">
      <dgm:prSet presAssocID="{F03F09DC-0941-48C5-AB0B-FCE1A65BAD6D}" presName="level3hierChild" presStyleCnt="0"/>
      <dgm:spPr/>
    </dgm:pt>
    <dgm:pt modelId="{85FE127B-056B-4771-98B9-B8A33CC82478}" type="pres">
      <dgm:prSet presAssocID="{45A5E6EB-B9B5-4996-B22A-C249EC33DFFA}" presName="conn2-1" presStyleLbl="parChTrans1D3" presStyleIdx="0" presStyleCnt="2"/>
      <dgm:spPr/>
      <dgm:t>
        <a:bodyPr/>
        <a:lstStyle/>
        <a:p>
          <a:endParaRPr lang="en-ZA"/>
        </a:p>
      </dgm:t>
    </dgm:pt>
    <dgm:pt modelId="{E351E0D6-005E-417D-95D4-F6E8C212A039}" type="pres">
      <dgm:prSet presAssocID="{45A5E6EB-B9B5-4996-B22A-C249EC33DFFA}" presName="connTx" presStyleLbl="parChTrans1D3" presStyleIdx="0" presStyleCnt="2"/>
      <dgm:spPr/>
      <dgm:t>
        <a:bodyPr/>
        <a:lstStyle/>
        <a:p>
          <a:endParaRPr lang="en-ZA"/>
        </a:p>
      </dgm:t>
    </dgm:pt>
    <dgm:pt modelId="{0FD25C02-B938-4A3B-A12B-C26166877627}" type="pres">
      <dgm:prSet presAssocID="{6C731413-1D05-42FC-998B-E613CEED8972}" presName="root2" presStyleCnt="0"/>
      <dgm:spPr/>
    </dgm:pt>
    <dgm:pt modelId="{D2BD5678-0BDA-416B-9600-216D8C39F8A8}" type="pres">
      <dgm:prSet presAssocID="{6C731413-1D05-42FC-998B-E613CEED8972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84C85069-9E99-4033-AADA-806112F9FC48}" type="pres">
      <dgm:prSet presAssocID="{6C731413-1D05-42FC-998B-E613CEED8972}" presName="level3hierChild" presStyleCnt="0"/>
      <dgm:spPr/>
    </dgm:pt>
    <dgm:pt modelId="{70651660-1BB6-4AD7-BF14-8C1EC87D935C}" type="pres">
      <dgm:prSet presAssocID="{0BBF8B8C-E15B-47D2-8157-92D09001F28F}" presName="conn2-1" presStyleLbl="parChTrans1D2" presStyleIdx="1" presStyleCnt="2"/>
      <dgm:spPr/>
      <dgm:t>
        <a:bodyPr/>
        <a:lstStyle/>
        <a:p>
          <a:endParaRPr lang="en-ZA"/>
        </a:p>
      </dgm:t>
    </dgm:pt>
    <dgm:pt modelId="{1BAB2348-91A7-4C67-88EA-F29A9F066CD6}" type="pres">
      <dgm:prSet presAssocID="{0BBF8B8C-E15B-47D2-8157-92D09001F28F}" presName="connTx" presStyleLbl="parChTrans1D2" presStyleIdx="1" presStyleCnt="2"/>
      <dgm:spPr/>
      <dgm:t>
        <a:bodyPr/>
        <a:lstStyle/>
        <a:p>
          <a:endParaRPr lang="en-ZA"/>
        </a:p>
      </dgm:t>
    </dgm:pt>
    <dgm:pt modelId="{6F2AA8D7-BF29-463D-A194-CC05FB118342}" type="pres">
      <dgm:prSet presAssocID="{B5C62F74-77C7-499C-907A-9152A6F5ED55}" presName="root2" presStyleCnt="0"/>
      <dgm:spPr/>
    </dgm:pt>
    <dgm:pt modelId="{D11CD7A0-5D61-4E8C-AEA8-132D6F611149}" type="pres">
      <dgm:prSet presAssocID="{B5C62F74-77C7-499C-907A-9152A6F5ED5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6D9A49A7-9A1E-472D-8443-7538CD1C1659}" type="pres">
      <dgm:prSet presAssocID="{B5C62F74-77C7-499C-907A-9152A6F5ED55}" presName="level3hierChild" presStyleCnt="0"/>
      <dgm:spPr/>
    </dgm:pt>
    <dgm:pt modelId="{8D8DFBA4-2B5F-4172-8F3C-1A1CB63372EC}" type="pres">
      <dgm:prSet presAssocID="{E814EE3C-3F67-4012-B00A-8987B3E0F961}" presName="conn2-1" presStyleLbl="parChTrans1D3" presStyleIdx="1" presStyleCnt="2"/>
      <dgm:spPr/>
      <dgm:t>
        <a:bodyPr/>
        <a:lstStyle/>
        <a:p>
          <a:endParaRPr lang="en-ZA"/>
        </a:p>
      </dgm:t>
    </dgm:pt>
    <dgm:pt modelId="{AF8E56EB-9EAB-4423-A6ED-3658E7C3928B}" type="pres">
      <dgm:prSet presAssocID="{E814EE3C-3F67-4012-B00A-8987B3E0F961}" presName="connTx" presStyleLbl="parChTrans1D3" presStyleIdx="1" presStyleCnt="2"/>
      <dgm:spPr/>
      <dgm:t>
        <a:bodyPr/>
        <a:lstStyle/>
        <a:p>
          <a:endParaRPr lang="en-ZA"/>
        </a:p>
      </dgm:t>
    </dgm:pt>
    <dgm:pt modelId="{D080E07B-0123-44A2-8443-C88448C55266}" type="pres">
      <dgm:prSet presAssocID="{EEC78835-1899-4BFC-9DC1-A8B66882AC8A}" presName="root2" presStyleCnt="0"/>
      <dgm:spPr/>
    </dgm:pt>
    <dgm:pt modelId="{A489DE24-9A75-4B0A-8EAC-DC7AFA2C63F5}" type="pres">
      <dgm:prSet presAssocID="{EEC78835-1899-4BFC-9DC1-A8B66882AC8A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E7EA574A-04B8-47E8-AE16-5DE3584D667D}" type="pres">
      <dgm:prSet presAssocID="{EEC78835-1899-4BFC-9DC1-A8B66882AC8A}" presName="level3hierChild" presStyleCnt="0"/>
      <dgm:spPr/>
    </dgm:pt>
  </dgm:ptLst>
  <dgm:cxnLst>
    <dgm:cxn modelId="{F95123DE-E53D-4306-BE33-4F6C21D1067D}" srcId="{055A2C3D-D74F-4965-BEAB-C208C397DF01}" destId="{B5C62F74-77C7-499C-907A-9152A6F5ED55}" srcOrd="1" destOrd="0" parTransId="{0BBF8B8C-E15B-47D2-8157-92D09001F28F}" sibTransId="{1537A2FE-1D79-4EF6-8BDD-9A6CA585B473}"/>
    <dgm:cxn modelId="{EFCCC2CA-DE41-4EA7-B14D-F2F4B38D45E7}" type="presOf" srcId="{FBA63944-1377-4791-BB8C-9537A71A294B}" destId="{2896BD42-6DED-41D5-9B68-AC7A806497E1}" srcOrd="1" destOrd="0" presId="urn:microsoft.com/office/officeart/2005/8/layout/hierarchy2"/>
    <dgm:cxn modelId="{01026F08-BAC9-42F4-B57D-E21355A1C4FB}" type="presOf" srcId="{45A5E6EB-B9B5-4996-B22A-C249EC33DFFA}" destId="{E351E0D6-005E-417D-95D4-F6E8C212A039}" srcOrd="1" destOrd="0" presId="urn:microsoft.com/office/officeart/2005/8/layout/hierarchy2"/>
    <dgm:cxn modelId="{2805ED8B-0D8D-48ED-BC08-D056EDF25D43}" type="presOf" srcId="{E814EE3C-3F67-4012-B00A-8987B3E0F961}" destId="{8D8DFBA4-2B5F-4172-8F3C-1A1CB63372EC}" srcOrd="0" destOrd="0" presId="urn:microsoft.com/office/officeart/2005/8/layout/hierarchy2"/>
    <dgm:cxn modelId="{13DA4F3C-27F6-4D33-9F1E-CB299396A417}" type="presOf" srcId="{0BBF8B8C-E15B-47D2-8157-92D09001F28F}" destId="{70651660-1BB6-4AD7-BF14-8C1EC87D935C}" srcOrd="0" destOrd="0" presId="urn:microsoft.com/office/officeart/2005/8/layout/hierarchy2"/>
    <dgm:cxn modelId="{81B46CD8-0ED2-422E-8DB7-59649C92DEED}" srcId="{055A2C3D-D74F-4965-BEAB-C208C397DF01}" destId="{F03F09DC-0941-48C5-AB0B-FCE1A65BAD6D}" srcOrd="0" destOrd="0" parTransId="{FBA63944-1377-4791-BB8C-9537A71A294B}" sibTransId="{6CB5E340-0546-445F-AC41-20B836F3F5B1}"/>
    <dgm:cxn modelId="{8A718710-7CEE-441B-81E0-B0BD612F59DA}" type="presOf" srcId="{B5C62F74-77C7-499C-907A-9152A6F5ED55}" destId="{D11CD7A0-5D61-4E8C-AEA8-132D6F611149}" srcOrd="0" destOrd="0" presId="urn:microsoft.com/office/officeart/2005/8/layout/hierarchy2"/>
    <dgm:cxn modelId="{6E5177EB-495B-4E5B-8213-AFCF2DBB3DD3}" type="presOf" srcId="{E814EE3C-3F67-4012-B00A-8987B3E0F961}" destId="{AF8E56EB-9EAB-4423-A6ED-3658E7C3928B}" srcOrd="1" destOrd="0" presId="urn:microsoft.com/office/officeart/2005/8/layout/hierarchy2"/>
    <dgm:cxn modelId="{E844EB43-658D-46AF-B1D6-1C939E87A979}" srcId="{F03F09DC-0941-48C5-AB0B-FCE1A65BAD6D}" destId="{6C731413-1D05-42FC-998B-E613CEED8972}" srcOrd="0" destOrd="0" parTransId="{45A5E6EB-B9B5-4996-B22A-C249EC33DFFA}" sibTransId="{55B298E5-3FAF-416F-8A35-7EAC5B339193}"/>
    <dgm:cxn modelId="{AE45C5A4-0064-4488-8CE0-0F57814A3A8F}" type="presOf" srcId="{6C731413-1D05-42FC-998B-E613CEED8972}" destId="{D2BD5678-0BDA-416B-9600-216D8C39F8A8}" srcOrd="0" destOrd="0" presId="urn:microsoft.com/office/officeart/2005/8/layout/hierarchy2"/>
    <dgm:cxn modelId="{AD667749-B038-4132-8870-17517E2D21BC}" srcId="{2C061CDE-F2C8-4B1E-9772-94245E547FB3}" destId="{055A2C3D-D74F-4965-BEAB-C208C397DF01}" srcOrd="0" destOrd="0" parTransId="{A856BAAF-1A1A-4068-9E28-7C61AB7E72B9}" sibTransId="{E768F8C4-7B9D-4605-9D8E-0C3B41180E23}"/>
    <dgm:cxn modelId="{221DFA60-2BA8-4522-A916-BC002B3AC07C}" type="presOf" srcId="{F03F09DC-0941-48C5-AB0B-FCE1A65BAD6D}" destId="{078527BB-3596-4FEE-9CF7-C0C8F866DFFA}" srcOrd="0" destOrd="0" presId="urn:microsoft.com/office/officeart/2005/8/layout/hierarchy2"/>
    <dgm:cxn modelId="{5726C15A-04BF-45BF-B216-2C04F9105A00}" type="presOf" srcId="{055A2C3D-D74F-4965-BEAB-C208C397DF01}" destId="{263A5B3F-3EA0-4E1D-A3D6-9D4F727E7AA9}" srcOrd="0" destOrd="0" presId="urn:microsoft.com/office/officeart/2005/8/layout/hierarchy2"/>
    <dgm:cxn modelId="{69D09856-D8FF-4734-9C5F-55BB681ACB92}" type="presOf" srcId="{0BBF8B8C-E15B-47D2-8157-92D09001F28F}" destId="{1BAB2348-91A7-4C67-88EA-F29A9F066CD6}" srcOrd="1" destOrd="0" presId="urn:microsoft.com/office/officeart/2005/8/layout/hierarchy2"/>
    <dgm:cxn modelId="{04D1EE78-9F1E-43C7-8B06-807D29D5362A}" srcId="{B5C62F74-77C7-499C-907A-9152A6F5ED55}" destId="{EEC78835-1899-4BFC-9DC1-A8B66882AC8A}" srcOrd="0" destOrd="0" parTransId="{E814EE3C-3F67-4012-B00A-8987B3E0F961}" sibTransId="{BDD8699B-66E7-4979-B2BD-7ADC90589E2B}"/>
    <dgm:cxn modelId="{7C208153-4398-455E-ABFB-34BC53660C70}" type="presOf" srcId="{FBA63944-1377-4791-BB8C-9537A71A294B}" destId="{BE056367-AC86-4CC4-9AB2-BD1C08081A3B}" srcOrd="0" destOrd="0" presId="urn:microsoft.com/office/officeart/2005/8/layout/hierarchy2"/>
    <dgm:cxn modelId="{393CC4E0-0972-441A-A26C-54C85C1EEF25}" type="presOf" srcId="{2C061CDE-F2C8-4B1E-9772-94245E547FB3}" destId="{55E44EAE-2E1A-4109-9303-4D3B4481D05E}" srcOrd="0" destOrd="0" presId="urn:microsoft.com/office/officeart/2005/8/layout/hierarchy2"/>
    <dgm:cxn modelId="{10D577C8-9314-4687-9419-F59084D99504}" type="presOf" srcId="{45A5E6EB-B9B5-4996-B22A-C249EC33DFFA}" destId="{85FE127B-056B-4771-98B9-B8A33CC82478}" srcOrd="0" destOrd="0" presId="urn:microsoft.com/office/officeart/2005/8/layout/hierarchy2"/>
    <dgm:cxn modelId="{74FB281A-BD16-4DDE-8387-215A16F128F1}" type="presOf" srcId="{EEC78835-1899-4BFC-9DC1-A8B66882AC8A}" destId="{A489DE24-9A75-4B0A-8EAC-DC7AFA2C63F5}" srcOrd="0" destOrd="0" presId="urn:microsoft.com/office/officeart/2005/8/layout/hierarchy2"/>
    <dgm:cxn modelId="{83987A3C-5C48-4F24-BEE3-3CE55ECF5B17}" type="presParOf" srcId="{55E44EAE-2E1A-4109-9303-4D3B4481D05E}" destId="{F3E432FD-4669-4A9F-9D2A-7E0F46E71C99}" srcOrd="0" destOrd="0" presId="urn:microsoft.com/office/officeart/2005/8/layout/hierarchy2"/>
    <dgm:cxn modelId="{697EAD62-DB50-4DBE-996E-45FDA8A85EA3}" type="presParOf" srcId="{F3E432FD-4669-4A9F-9D2A-7E0F46E71C99}" destId="{263A5B3F-3EA0-4E1D-A3D6-9D4F727E7AA9}" srcOrd="0" destOrd="0" presId="urn:microsoft.com/office/officeart/2005/8/layout/hierarchy2"/>
    <dgm:cxn modelId="{DD6EE84A-5BB0-43ED-9623-ECDD81D2B3A4}" type="presParOf" srcId="{F3E432FD-4669-4A9F-9D2A-7E0F46E71C99}" destId="{428D139C-DAB1-4042-87B5-ADA69F95398C}" srcOrd="1" destOrd="0" presId="urn:microsoft.com/office/officeart/2005/8/layout/hierarchy2"/>
    <dgm:cxn modelId="{0D6A53C8-6BE1-4DC7-9D09-796CAA04E332}" type="presParOf" srcId="{428D139C-DAB1-4042-87B5-ADA69F95398C}" destId="{BE056367-AC86-4CC4-9AB2-BD1C08081A3B}" srcOrd="0" destOrd="0" presId="urn:microsoft.com/office/officeart/2005/8/layout/hierarchy2"/>
    <dgm:cxn modelId="{0D33D5DE-B29A-4760-91C6-28703889A63F}" type="presParOf" srcId="{BE056367-AC86-4CC4-9AB2-BD1C08081A3B}" destId="{2896BD42-6DED-41D5-9B68-AC7A806497E1}" srcOrd="0" destOrd="0" presId="urn:microsoft.com/office/officeart/2005/8/layout/hierarchy2"/>
    <dgm:cxn modelId="{EAD3C6F1-FF73-4E32-91BB-D7372122BA8C}" type="presParOf" srcId="{428D139C-DAB1-4042-87B5-ADA69F95398C}" destId="{F00A528F-2E41-4E1E-8FB7-9A22F263EBE5}" srcOrd="1" destOrd="0" presId="urn:microsoft.com/office/officeart/2005/8/layout/hierarchy2"/>
    <dgm:cxn modelId="{99731E8E-EEBC-48DB-A918-A2B0F0228CA2}" type="presParOf" srcId="{F00A528F-2E41-4E1E-8FB7-9A22F263EBE5}" destId="{078527BB-3596-4FEE-9CF7-C0C8F866DFFA}" srcOrd="0" destOrd="0" presId="urn:microsoft.com/office/officeart/2005/8/layout/hierarchy2"/>
    <dgm:cxn modelId="{1BF64459-C347-415D-8F36-783CCE7A724D}" type="presParOf" srcId="{F00A528F-2E41-4E1E-8FB7-9A22F263EBE5}" destId="{864D73B3-D180-4880-BFDD-0C5A7AE06ACB}" srcOrd="1" destOrd="0" presId="urn:microsoft.com/office/officeart/2005/8/layout/hierarchy2"/>
    <dgm:cxn modelId="{F86F3FA7-5C47-4D0C-AE28-A308B93744A5}" type="presParOf" srcId="{864D73B3-D180-4880-BFDD-0C5A7AE06ACB}" destId="{85FE127B-056B-4771-98B9-B8A33CC82478}" srcOrd="0" destOrd="0" presId="urn:microsoft.com/office/officeart/2005/8/layout/hierarchy2"/>
    <dgm:cxn modelId="{1F06F3FD-24E4-4736-B9E6-B1DA5893D368}" type="presParOf" srcId="{85FE127B-056B-4771-98B9-B8A33CC82478}" destId="{E351E0D6-005E-417D-95D4-F6E8C212A039}" srcOrd="0" destOrd="0" presId="urn:microsoft.com/office/officeart/2005/8/layout/hierarchy2"/>
    <dgm:cxn modelId="{25397150-6FD0-42F1-BD92-A2E0999E8BEB}" type="presParOf" srcId="{864D73B3-D180-4880-BFDD-0C5A7AE06ACB}" destId="{0FD25C02-B938-4A3B-A12B-C26166877627}" srcOrd="1" destOrd="0" presId="urn:microsoft.com/office/officeart/2005/8/layout/hierarchy2"/>
    <dgm:cxn modelId="{F46A5624-50FD-48AD-A729-30D7F044580C}" type="presParOf" srcId="{0FD25C02-B938-4A3B-A12B-C26166877627}" destId="{D2BD5678-0BDA-416B-9600-216D8C39F8A8}" srcOrd="0" destOrd="0" presId="urn:microsoft.com/office/officeart/2005/8/layout/hierarchy2"/>
    <dgm:cxn modelId="{9E3F88DB-68FD-4CFD-9F31-31DA16EBE069}" type="presParOf" srcId="{0FD25C02-B938-4A3B-A12B-C26166877627}" destId="{84C85069-9E99-4033-AADA-806112F9FC48}" srcOrd="1" destOrd="0" presId="urn:microsoft.com/office/officeart/2005/8/layout/hierarchy2"/>
    <dgm:cxn modelId="{A8A96CC4-04CF-4057-BB71-4ABD4B10D671}" type="presParOf" srcId="{428D139C-DAB1-4042-87B5-ADA69F95398C}" destId="{70651660-1BB6-4AD7-BF14-8C1EC87D935C}" srcOrd="2" destOrd="0" presId="urn:microsoft.com/office/officeart/2005/8/layout/hierarchy2"/>
    <dgm:cxn modelId="{D9F14281-E314-4132-9CF7-4679746B5309}" type="presParOf" srcId="{70651660-1BB6-4AD7-BF14-8C1EC87D935C}" destId="{1BAB2348-91A7-4C67-88EA-F29A9F066CD6}" srcOrd="0" destOrd="0" presId="urn:microsoft.com/office/officeart/2005/8/layout/hierarchy2"/>
    <dgm:cxn modelId="{C6EE91DC-3E3E-4919-80C7-5628AAF52053}" type="presParOf" srcId="{428D139C-DAB1-4042-87B5-ADA69F95398C}" destId="{6F2AA8D7-BF29-463D-A194-CC05FB118342}" srcOrd="3" destOrd="0" presId="urn:microsoft.com/office/officeart/2005/8/layout/hierarchy2"/>
    <dgm:cxn modelId="{B1871A28-6CBE-4713-BC84-5D6A82135451}" type="presParOf" srcId="{6F2AA8D7-BF29-463D-A194-CC05FB118342}" destId="{D11CD7A0-5D61-4E8C-AEA8-132D6F611149}" srcOrd="0" destOrd="0" presId="urn:microsoft.com/office/officeart/2005/8/layout/hierarchy2"/>
    <dgm:cxn modelId="{058325F3-5533-4B7A-AEAD-4FE02DB49E48}" type="presParOf" srcId="{6F2AA8D7-BF29-463D-A194-CC05FB118342}" destId="{6D9A49A7-9A1E-472D-8443-7538CD1C1659}" srcOrd="1" destOrd="0" presId="urn:microsoft.com/office/officeart/2005/8/layout/hierarchy2"/>
    <dgm:cxn modelId="{84F5243B-B020-4583-9F4A-AC80213D2A2C}" type="presParOf" srcId="{6D9A49A7-9A1E-472D-8443-7538CD1C1659}" destId="{8D8DFBA4-2B5F-4172-8F3C-1A1CB63372EC}" srcOrd="0" destOrd="0" presId="urn:microsoft.com/office/officeart/2005/8/layout/hierarchy2"/>
    <dgm:cxn modelId="{D10092CA-0F6F-47EF-A70A-207B15440C07}" type="presParOf" srcId="{8D8DFBA4-2B5F-4172-8F3C-1A1CB63372EC}" destId="{AF8E56EB-9EAB-4423-A6ED-3658E7C3928B}" srcOrd="0" destOrd="0" presId="urn:microsoft.com/office/officeart/2005/8/layout/hierarchy2"/>
    <dgm:cxn modelId="{096FE93E-A4EA-4CA7-9F8B-D652475F239C}" type="presParOf" srcId="{6D9A49A7-9A1E-472D-8443-7538CD1C1659}" destId="{D080E07B-0123-44A2-8443-C88448C55266}" srcOrd="1" destOrd="0" presId="urn:microsoft.com/office/officeart/2005/8/layout/hierarchy2"/>
    <dgm:cxn modelId="{8753DE3B-636E-456F-A32C-E8FBEDF05E40}" type="presParOf" srcId="{D080E07B-0123-44A2-8443-C88448C55266}" destId="{A489DE24-9A75-4B0A-8EAC-DC7AFA2C63F5}" srcOrd="0" destOrd="0" presId="urn:microsoft.com/office/officeart/2005/8/layout/hierarchy2"/>
    <dgm:cxn modelId="{E3498A62-EE1A-4A9F-B215-C093621D6353}" type="presParOf" srcId="{D080E07B-0123-44A2-8443-C88448C55266}" destId="{E7EA574A-04B8-47E8-AE16-5DE3584D667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803D68-7225-47A0-A40C-61438AE09417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C876F848-D23E-4388-ACED-C097DE498190}">
      <dgm:prSet phldrT="[Text]"/>
      <dgm:spPr/>
      <dgm:t>
        <a:bodyPr/>
        <a:lstStyle/>
        <a:p>
          <a:r>
            <a:rPr lang="en-US" dirty="0" smtClean="0"/>
            <a:t>For	</a:t>
          </a:r>
          <a:endParaRPr lang="en-ZA" dirty="0"/>
        </a:p>
      </dgm:t>
    </dgm:pt>
    <dgm:pt modelId="{1F28DA59-2ACE-46CC-9C7D-3135216919AD}" type="parTrans" cxnId="{BA69D4C9-670F-41A7-920E-DA7780B043A6}">
      <dgm:prSet/>
      <dgm:spPr/>
      <dgm:t>
        <a:bodyPr/>
        <a:lstStyle/>
        <a:p>
          <a:endParaRPr lang="en-ZA"/>
        </a:p>
      </dgm:t>
    </dgm:pt>
    <dgm:pt modelId="{8F34BD63-7006-4E7E-815F-513E6595AB3E}" type="sibTrans" cxnId="{BA69D4C9-670F-41A7-920E-DA7780B043A6}">
      <dgm:prSet/>
      <dgm:spPr/>
      <dgm:t>
        <a:bodyPr/>
        <a:lstStyle/>
        <a:p>
          <a:endParaRPr lang="en-ZA"/>
        </a:p>
      </dgm:t>
    </dgm:pt>
    <dgm:pt modelId="{E05C5C77-CC63-4860-8606-92A8C954B645}">
      <dgm:prSet phldrT="[Text]"/>
      <dgm:spPr/>
      <dgm:t>
        <a:bodyPr/>
        <a:lstStyle/>
        <a:p>
          <a:r>
            <a:rPr lang="en-US" dirty="0" smtClean="0"/>
            <a:t>The government is good in politics and bad in business (inefficient, no innovation, unresponsive, etc.) </a:t>
          </a:r>
          <a:endParaRPr lang="en-ZA" dirty="0"/>
        </a:p>
      </dgm:t>
    </dgm:pt>
    <dgm:pt modelId="{FFB981FD-92F6-43CD-8F7B-1C301EA8993D}" type="parTrans" cxnId="{1FF85A73-B61E-4CE0-BA27-A6CAE4438277}">
      <dgm:prSet/>
      <dgm:spPr/>
      <dgm:t>
        <a:bodyPr/>
        <a:lstStyle/>
        <a:p>
          <a:endParaRPr lang="en-ZA"/>
        </a:p>
      </dgm:t>
    </dgm:pt>
    <dgm:pt modelId="{2D5A6BD4-C044-4F2A-A842-EA9B6D2F6586}" type="sibTrans" cxnId="{1FF85A73-B61E-4CE0-BA27-A6CAE4438277}">
      <dgm:prSet/>
      <dgm:spPr/>
      <dgm:t>
        <a:bodyPr/>
        <a:lstStyle/>
        <a:p>
          <a:endParaRPr lang="en-ZA"/>
        </a:p>
      </dgm:t>
    </dgm:pt>
    <dgm:pt modelId="{DB26917C-7254-4421-8776-0C3D771AD49D}">
      <dgm:prSet phldrT="[Text]"/>
      <dgm:spPr/>
      <dgm:t>
        <a:bodyPr/>
        <a:lstStyle/>
        <a:p>
          <a:r>
            <a:rPr lang="en-US" dirty="0" smtClean="0"/>
            <a:t>Privatisation attracts  foreign direct  investments.</a:t>
          </a:r>
          <a:endParaRPr lang="en-ZA" dirty="0"/>
        </a:p>
      </dgm:t>
    </dgm:pt>
    <dgm:pt modelId="{9157E668-E1BA-434F-AB13-0FA9E6074C4A}" type="parTrans" cxnId="{BD78A1EE-130F-496F-89F7-5BA55FE4FFB8}">
      <dgm:prSet/>
      <dgm:spPr/>
      <dgm:t>
        <a:bodyPr/>
        <a:lstStyle/>
        <a:p>
          <a:endParaRPr lang="en-ZA"/>
        </a:p>
      </dgm:t>
    </dgm:pt>
    <dgm:pt modelId="{3A1743DB-2847-40B0-821F-53C217F3D530}" type="sibTrans" cxnId="{BD78A1EE-130F-496F-89F7-5BA55FE4FFB8}">
      <dgm:prSet/>
      <dgm:spPr/>
      <dgm:t>
        <a:bodyPr/>
        <a:lstStyle/>
        <a:p>
          <a:endParaRPr lang="en-ZA"/>
        </a:p>
      </dgm:t>
    </dgm:pt>
    <dgm:pt modelId="{B6BAD560-ED65-488D-975A-A85BD4B99CF0}">
      <dgm:prSet phldrT="[Text]"/>
      <dgm:spPr/>
      <dgm:t>
        <a:bodyPr/>
        <a:lstStyle/>
        <a:p>
          <a:r>
            <a:rPr lang="en-US" dirty="0" smtClean="0"/>
            <a:t>Not only will the government have less expenditures, but the private company that takes the business over will pay taxes.</a:t>
          </a:r>
          <a:endParaRPr lang="en-ZA" dirty="0"/>
        </a:p>
      </dgm:t>
    </dgm:pt>
    <dgm:pt modelId="{6668C81D-B281-40EA-9231-B47069116E79}" type="parTrans" cxnId="{8B325D33-0BF2-4459-8364-EF6D4E39F417}">
      <dgm:prSet/>
      <dgm:spPr/>
      <dgm:t>
        <a:bodyPr/>
        <a:lstStyle/>
        <a:p>
          <a:endParaRPr lang="en-ZA"/>
        </a:p>
      </dgm:t>
    </dgm:pt>
    <dgm:pt modelId="{74C1940B-29AE-4B89-8C5C-6060B54903FB}" type="sibTrans" cxnId="{8B325D33-0BF2-4459-8364-EF6D4E39F417}">
      <dgm:prSet/>
      <dgm:spPr/>
      <dgm:t>
        <a:bodyPr/>
        <a:lstStyle/>
        <a:p>
          <a:endParaRPr lang="en-ZA"/>
        </a:p>
      </dgm:t>
    </dgm:pt>
    <dgm:pt modelId="{A71398FA-7C91-4CEB-B7E9-3551224E14F5}">
      <dgm:prSet phldrT="[Text]"/>
      <dgm:spPr/>
      <dgm:t>
        <a:bodyPr/>
        <a:lstStyle/>
        <a:p>
          <a:r>
            <a:rPr lang="en-US" dirty="0" smtClean="0"/>
            <a:t>Against</a:t>
          </a:r>
          <a:endParaRPr lang="en-ZA" dirty="0"/>
        </a:p>
      </dgm:t>
    </dgm:pt>
    <dgm:pt modelId="{2C454712-B59E-4076-AEC8-28904B01AD71}" type="parTrans" cxnId="{AC4D6ADF-6A76-42E3-96AC-A8E628F86757}">
      <dgm:prSet/>
      <dgm:spPr/>
      <dgm:t>
        <a:bodyPr/>
        <a:lstStyle/>
        <a:p>
          <a:endParaRPr lang="en-ZA"/>
        </a:p>
      </dgm:t>
    </dgm:pt>
    <dgm:pt modelId="{4D309DF2-588B-4B8B-9654-A00ED5C5563B}" type="sibTrans" cxnId="{AC4D6ADF-6A76-42E3-96AC-A8E628F86757}">
      <dgm:prSet/>
      <dgm:spPr/>
      <dgm:t>
        <a:bodyPr/>
        <a:lstStyle/>
        <a:p>
          <a:endParaRPr lang="en-ZA"/>
        </a:p>
      </dgm:t>
    </dgm:pt>
    <dgm:pt modelId="{47B7156F-3D4A-4BC4-83CD-8DC178E3A824}">
      <dgm:prSet phldrT="[Text]"/>
      <dgm:spPr/>
      <dgm:t>
        <a:bodyPr/>
        <a:lstStyle/>
        <a:p>
          <a:r>
            <a:rPr lang="en-US" dirty="0" smtClean="0"/>
            <a:t>Private firms are effective due to competition; but there will not necessarily be any competition after privatisation -this may result in a monopoly situation.</a:t>
          </a:r>
          <a:endParaRPr lang="en-ZA" dirty="0"/>
        </a:p>
      </dgm:t>
    </dgm:pt>
    <dgm:pt modelId="{FCE607C8-6103-4767-8E80-2212A0877444}" type="parTrans" cxnId="{4E07B68F-DFE3-4EE5-9B8C-C3779E43D911}">
      <dgm:prSet/>
      <dgm:spPr/>
      <dgm:t>
        <a:bodyPr/>
        <a:lstStyle/>
        <a:p>
          <a:endParaRPr lang="en-ZA"/>
        </a:p>
      </dgm:t>
    </dgm:pt>
    <dgm:pt modelId="{8C2C22AF-E685-484F-BA76-A5DEBC4D3A06}" type="sibTrans" cxnId="{4E07B68F-DFE3-4EE5-9B8C-C3779E43D911}">
      <dgm:prSet/>
      <dgm:spPr/>
      <dgm:t>
        <a:bodyPr/>
        <a:lstStyle/>
        <a:p>
          <a:endParaRPr lang="en-ZA"/>
        </a:p>
      </dgm:t>
    </dgm:pt>
    <dgm:pt modelId="{4389A9C4-56EB-446E-A1F0-54A68264F758}">
      <dgm:prSet phldrT="[Text]"/>
      <dgm:spPr/>
      <dgm:t>
        <a:bodyPr/>
        <a:lstStyle/>
        <a:p>
          <a:r>
            <a:rPr lang="en-US" dirty="0" smtClean="0"/>
            <a:t>Government takes stock of external costs  (pollution, environmental decay, etc.). Private firms do not.</a:t>
          </a:r>
          <a:endParaRPr lang="en-ZA" dirty="0"/>
        </a:p>
      </dgm:t>
    </dgm:pt>
    <dgm:pt modelId="{AC6F2B9D-0E0D-4B2F-AE8F-207F1912BEE3}" type="parTrans" cxnId="{95F4D5AE-55E7-4BE5-A828-A0816F78057A}">
      <dgm:prSet/>
      <dgm:spPr/>
      <dgm:t>
        <a:bodyPr/>
        <a:lstStyle/>
        <a:p>
          <a:endParaRPr lang="en-ZA"/>
        </a:p>
      </dgm:t>
    </dgm:pt>
    <dgm:pt modelId="{EDAE3941-D892-48AF-AD37-0736B106B7EA}" type="sibTrans" cxnId="{95F4D5AE-55E7-4BE5-A828-A0816F78057A}">
      <dgm:prSet/>
      <dgm:spPr/>
      <dgm:t>
        <a:bodyPr/>
        <a:lstStyle/>
        <a:p>
          <a:endParaRPr lang="en-ZA"/>
        </a:p>
      </dgm:t>
    </dgm:pt>
    <dgm:pt modelId="{61D037E2-EC14-4E7B-B032-AAF08925C1B0}">
      <dgm:prSet phldrT="[Text]"/>
      <dgm:spPr/>
      <dgm:t>
        <a:bodyPr/>
        <a:lstStyle/>
        <a:p>
          <a:r>
            <a:rPr lang="en-US" dirty="0" smtClean="0"/>
            <a:t>Private firms are not concerned with the society at large (reducing poverty, increasing standard of living, taking care of the environment).</a:t>
          </a:r>
          <a:endParaRPr lang="en-ZA" dirty="0"/>
        </a:p>
      </dgm:t>
    </dgm:pt>
    <dgm:pt modelId="{B5773D3D-2DBE-45CB-BC72-14EEA0516350}" type="parTrans" cxnId="{60D74459-3AE9-4E9F-AE5D-B8A54427BCFC}">
      <dgm:prSet/>
      <dgm:spPr/>
      <dgm:t>
        <a:bodyPr/>
        <a:lstStyle/>
        <a:p>
          <a:endParaRPr lang="en-ZA"/>
        </a:p>
      </dgm:t>
    </dgm:pt>
    <dgm:pt modelId="{8B5614D8-12EF-43DA-8E05-7E7BE4025A73}" type="sibTrans" cxnId="{60D74459-3AE9-4E9F-AE5D-B8A54427BCFC}">
      <dgm:prSet/>
      <dgm:spPr/>
      <dgm:t>
        <a:bodyPr/>
        <a:lstStyle/>
        <a:p>
          <a:endParaRPr lang="en-ZA"/>
        </a:p>
      </dgm:t>
    </dgm:pt>
    <dgm:pt modelId="{7F254D40-FCFE-491A-AB43-1FA874976CDA}">
      <dgm:prSet phldrT="[Text]"/>
      <dgm:spPr/>
      <dgm:t>
        <a:bodyPr/>
        <a:lstStyle/>
        <a:p>
          <a:r>
            <a:rPr lang="en-US" dirty="0" smtClean="0"/>
            <a:t>Private companies can change and adapt easily to economic circumstances</a:t>
          </a:r>
          <a:endParaRPr lang="en-ZA" dirty="0"/>
        </a:p>
      </dgm:t>
    </dgm:pt>
    <dgm:pt modelId="{523F81A1-2699-4CA7-A42C-7D737E7F98EB}" type="parTrans" cxnId="{7780ECFD-A9D3-4BB6-B26E-A21A860D5AA7}">
      <dgm:prSet/>
      <dgm:spPr/>
      <dgm:t>
        <a:bodyPr/>
        <a:lstStyle/>
        <a:p>
          <a:endParaRPr lang="en-ZA"/>
        </a:p>
      </dgm:t>
    </dgm:pt>
    <dgm:pt modelId="{987B8B39-2BE7-4565-9B8A-70854AFDC312}" type="sibTrans" cxnId="{7780ECFD-A9D3-4BB6-B26E-A21A860D5AA7}">
      <dgm:prSet/>
      <dgm:spPr/>
      <dgm:t>
        <a:bodyPr/>
        <a:lstStyle/>
        <a:p>
          <a:endParaRPr lang="en-ZA"/>
        </a:p>
      </dgm:t>
    </dgm:pt>
    <dgm:pt modelId="{0728AA76-E083-44D8-9291-8DE980068F7F}">
      <dgm:prSet phldrT="[Text]"/>
      <dgm:spPr/>
      <dgm:t>
        <a:bodyPr/>
        <a:lstStyle/>
        <a:p>
          <a:r>
            <a:rPr lang="en-US" dirty="0" smtClean="0"/>
            <a:t>Government will have more to spend on education, service delivery, etc.</a:t>
          </a:r>
          <a:endParaRPr lang="en-ZA" dirty="0"/>
        </a:p>
      </dgm:t>
    </dgm:pt>
    <dgm:pt modelId="{49F662D8-F64E-4766-9E14-5C9D410AA576}" type="parTrans" cxnId="{FB71F602-3017-41B2-AE54-A07C249AB254}">
      <dgm:prSet/>
      <dgm:spPr/>
      <dgm:t>
        <a:bodyPr/>
        <a:lstStyle/>
        <a:p>
          <a:endParaRPr lang="en-ZA"/>
        </a:p>
      </dgm:t>
    </dgm:pt>
    <dgm:pt modelId="{41015FB8-BB40-48BD-B02A-D16DEF855F62}" type="sibTrans" cxnId="{FB71F602-3017-41B2-AE54-A07C249AB254}">
      <dgm:prSet/>
      <dgm:spPr/>
      <dgm:t>
        <a:bodyPr/>
        <a:lstStyle/>
        <a:p>
          <a:endParaRPr lang="en-ZA"/>
        </a:p>
      </dgm:t>
    </dgm:pt>
    <dgm:pt modelId="{2A664D47-D957-4D09-9524-1892A6D38F43}">
      <dgm:prSet phldrT="[Text]"/>
      <dgm:spPr/>
      <dgm:t>
        <a:bodyPr/>
        <a:lstStyle/>
        <a:p>
          <a:r>
            <a:rPr lang="en-US" dirty="0" smtClean="0"/>
            <a:t>Instrument for black economic empowerment</a:t>
          </a:r>
          <a:endParaRPr lang="en-ZA" dirty="0"/>
        </a:p>
      </dgm:t>
    </dgm:pt>
    <dgm:pt modelId="{653800B5-1FA5-4E43-A409-7DBB23913A83}" type="parTrans" cxnId="{822AE70A-49DA-4DF6-9FBD-2027909F2857}">
      <dgm:prSet/>
      <dgm:spPr/>
      <dgm:t>
        <a:bodyPr/>
        <a:lstStyle/>
        <a:p>
          <a:endParaRPr lang="en-ZA"/>
        </a:p>
      </dgm:t>
    </dgm:pt>
    <dgm:pt modelId="{595F644D-E1AC-4FE7-8F6F-86472E606A19}" type="sibTrans" cxnId="{822AE70A-49DA-4DF6-9FBD-2027909F2857}">
      <dgm:prSet/>
      <dgm:spPr/>
      <dgm:t>
        <a:bodyPr/>
        <a:lstStyle/>
        <a:p>
          <a:endParaRPr lang="en-ZA"/>
        </a:p>
      </dgm:t>
    </dgm:pt>
    <dgm:pt modelId="{15067683-1E4D-4ABB-97B1-9013B9B33A49}" type="pres">
      <dgm:prSet presAssocID="{61803D68-7225-47A0-A40C-61438AE09417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ZA"/>
        </a:p>
      </dgm:t>
    </dgm:pt>
    <dgm:pt modelId="{13913FAC-01D8-4DDF-BB3B-8AD4C1414F22}" type="pres">
      <dgm:prSet presAssocID="{C876F848-D23E-4388-ACED-C097DE498190}" presName="root" presStyleCnt="0">
        <dgm:presLayoutVars>
          <dgm:chMax/>
          <dgm:chPref/>
        </dgm:presLayoutVars>
      </dgm:prSet>
      <dgm:spPr/>
    </dgm:pt>
    <dgm:pt modelId="{13962AB7-F1D8-488D-B09A-393E4E45198C}" type="pres">
      <dgm:prSet presAssocID="{C876F848-D23E-4388-ACED-C097DE498190}" presName="rootComposite" presStyleCnt="0">
        <dgm:presLayoutVars/>
      </dgm:prSet>
      <dgm:spPr/>
    </dgm:pt>
    <dgm:pt modelId="{33872D2A-CD8C-4264-838E-74AC4C0F4CD7}" type="pres">
      <dgm:prSet presAssocID="{C876F848-D23E-4388-ACED-C097DE498190}" presName="ParentAccent" presStyleLbl="alignNode1" presStyleIdx="0" presStyleCnt="2"/>
      <dgm:spPr/>
    </dgm:pt>
    <dgm:pt modelId="{04F6C2F9-F298-41E3-9849-77032231B652}" type="pres">
      <dgm:prSet presAssocID="{C876F848-D23E-4388-ACED-C097DE498190}" presName="ParentSmallAccent" presStyleLbl="fgAcc1" presStyleIdx="0" presStyleCnt="2"/>
      <dgm:spPr/>
    </dgm:pt>
    <dgm:pt modelId="{B9082199-B114-4C0C-AFCE-2F3BD8AFC942}" type="pres">
      <dgm:prSet presAssocID="{C876F848-D23E-4388-ACED-C097DE498190}" presName="Parent" presStyleLbl="revTx" presStyleIdx="0" presStyleCnt="11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B4E122D1-AFA6-41EE-9DEB-B7B60563BB4C}" type="pres">
      <dgm:prSet presAssocID="{C876F848-D23E-4388-ACED-C097DE498190}" presName="childShape" presStyleCnt="0">
        <dgm:presLayoutVars>
          <dgm:chMax val="0"/>
          <dgm:chPref val="0"/>
        </dgm:presLayoutVars>
      </dgm:prSet>
      <dgm:spPr/>
    </dgm:pt>
    <dgm:pt modelId="{22B46AFF-437E-4E6A-AF0D-31D9ADFE65BA}" type="pres">
      <dgm:prSet presAssocID="{E05C5C77-CC63-4860-8606-92A8C954B645}" presName="childComposite" presStyleCnt="0">
        <dgm:presLayoutVars>
          <dgm:chMax val="0"/>
          <dgm:chPref val="0"/>
        </dgm:presLayoutVars>
      </dgm:prSet>
      <dgm:spPr/>
    </dgm:pt>
    <dgm:pt modelId="{11105776-FF01-4726-8351-A4704BAE9C5F}" type="pres">
      <dgm:prSet presAssocID="{E05C5C77-CC63-4860-8606-92A8C954B645}" presName="ChildAccent" presStyleLbl="solidFgAcc1" presStyleIdx="0" presStyleCnt="9"/>
      <dgm:spPr/>
    </dgm:pt>
    <dgm:pt modelId="{A1F0DC67-566B-4778-B51D-A13BE0C2724E}" type="pres">
      <dgm:prSet presAssocID="{E05C5C77-CC63-4860-8606-92A8C954B645}" presName="Child" presStyleLbl="revTx" presStyleIdx="1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0D92B507-DC0B-4EDC-8CA1-9F34DACF0E36}" type="pres">
      <dgm:prSet presAssocID="{DB26917C-7254-4421-8776-0C3D771AD49D}" presName="childComposite" presStyleCnt="0">
        <dgm:presLayoutVars>
          <dgm:chMax val="0"/>
          <dgm:chPref val="0"/>
        </dgm:presLayoutVars>
      </dgm:prSet>
      <dgm:spPr/>
    </dgm:pt>
    <dgm:pt modelId="{5B68FACB-15FE-4422-9478-FE348019DCB9}" type="pres">
      <dgm:prSet presAssocID="{DB26917C-7254-4421-8776-0C3D771AD49D}" presName="ChildAccent" presStyleLbl="solidFgAcc1" presStyleIdx="1" presStyleCnt="9"/>
      <dgm:spPr/>
    </dgm:pt>
    <dgm:pt modelId="{5ACC4C12-2A42-4D95-951E-287DC92DDF07}" type="pres">
      <dgm:prSet presAssocID="{DB26917C-7254-4421-8776-0C3D771AD49D}" presName="Child" presStyleLbl="revTx" presStyleIdx="2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CC998A75-ADC2-43C3-9FB6-2E37CA5E4B64}" type="pres">
      <dgm:prSet presAssocID="{B6BAD560-ED65-488D-975A-A85BD4B99CF0}" presName="childComposite" presStyleCnt="0">
        <dgm:presLayoutVars>
          <dgm:chMax val="0"/>
          <dgm:chPref val="0"/>
        </dgm:presLayoutVars>
      </dgm:prSet>
      <dgm:spPr/>
    </dgm:pt>
    <dgm:pt modelId="{1A905D6E-E903-481C-AEF6-C1F02A909CA4}" type="pres">
      <dgm:prSet presAssocID="{B6BAD560-ED65-488D-975A-A85BD4B99CF0}" presName="ChildAccent" presStyleLbl="solidFgAcc1" presStyleIdx="2" presStyleCnt="9"/>
      <dgm:spPr/>
    </dgm:pt>
    <dgm:pt modelId="{BAA4111D-70A2-41F8-B761-8C5BF4A12E5B}" type="pres">
      <dgm:prSet presAssocID="{B6BAD560-ED65-488D-975A-A85BD4B99CF0}" presName="Child" presStyleLbl="revTx" presStyleIdx="3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8B5057B-6169-47C6-A674-EEB867342ECA}" type="pres">
      <dgm:prSet presAssocID="{7F254D40-FCFE-491A-AB43-1FA874976CDA}" presName="childComposite" presStyleCnt="0">
        <dgm:presLayoutVars>
          <dgm:chMax val="0"/>
          <dgm:chPref val="0"/>
        </dgm:presLayoutVars>
      </dgm:prSet>
      <dgm:spPr/>
    </dgm:pt>
    <dgm:pt modelId="{A44351A8-FCF5-4DF3-A99D-2FC361C48FDD}" type="pres">
      <dgm:prSet presAssocID="{7F254D40-FCFE-491A-AB43-1FA874976CDA}" presName="ChildAccent" presStyleLbl="solidFgAcc1" presStyleIdx="3" presStyleCnt="9"/>
      <dgm:spPr/>
    </dgm:pt>
    <dgm:pt modelId="{01E1B506-E232-4A34-A877-907232D1C0BE}" type="pres">
      <dgm:prSet presAssocID="{7F254D40-FCFE-491A-AB43-1FA874976CDA}" presName="Child" presStyleLbl="revTx" presStyleIdx="4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A95C947-4A51-4658-8930-BB04839B307C}" type="pres">
      <dgm:prSet presAssocID="{0728AA76-E083-44D8-9291-8DE980068F7F}" presName="childComposite" presStyleCnt="0">
        <dgm:presLayoutVars>
          <dgm:chMax val="0"/>
          <dgm:chPref val="0"/>
        </dgm:presLayoutVars>
      </dgm:prSet>
      <dgm:spPr/>
    </dgm:pt>
    <dgm:pt modelId="{9C9C1195-79B6-40FA-8212-C0892E40BF15}" type="pres">
      <dgm:prSet presAssocID="{0728AA76-E083-44D8-9291-8DE980068F7F}" presName="ChildAccent" presStyleLbl="solidFgAcc1" presStyleIdx="4" presStyleCnt="9"/>
      <dgm:spPr/>
    </dgm:pt>
    <dgm:pt modelId="{F0DA7CB5-7A16-4D99-BD86-28FC854252B4}" type="pres">
      <dgm:prSet presAssocID="{0728AA76-E083-44D8-9291-8DE980068F7F}" presName="Child" presStyleLbl="revTx" presStyleIdx="5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87F07CE-0070-4065-BAD3-C402973781E5}" type="pres">
      <dgm:prSet presAssocID="{2A664D47-D957-4D09-9524-1892A6D38F43}" presName="childComposite" presStyleCnt="0">
        <dgm:presLayoutVars>
          <dgm:chMax val="0"/>
          <dgm:chPref val="0"/>
        </dgm:presLayoutVars>
      </dgm:prSet>
      <dgm:spPr/>
    </dgm:pt>
    <dgm:pt modelId="{C45DF194-24AE-457F-9AC4-492F167ECC46}" type="pres">
      <dgm:prSet presAssocID="{2A664D47-D957-4D09-9524-1892A6D38F43}" presName="ChildAccent" presStyleLbl="solidFgAcc1" presStyleIdx="5" presStyleCnt="9"/>
      <dgm:spPr/>
    </dgm:pt>
    <dgm:pt modelId="{CE8B9F84-5B63-4A0F-9B44-F2681E12F084}" type="pres">
      <dgm:prSet presAssocID="{2A664D47-D957-4D09-9524-1892A6D38F43}" presName="Child" presStyleLbl="revTx" presStyleIdx="6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9192CD63-5828-4073-B63D-CFB8168EABE1}" type="pres">
      <dgm:prSet presAssocID="{A71398FA-7C91-4CEB-B7E9-3551224E14F5}" presName="root" presStyleCnt="0">
        <dgm:presLayoutVars>
          <dgm:chMax/>
          <dgm:chPref/>
        </dgm:presLayoutVars>
      </dgm:prSet>
      <dgm:spPr/>
    </dgm:pt>
    <dgm:pt modelId="{2A897A4C-B7B3-41B9-8861-0881BC529C2C}" type="pres">
      <dgm:prSet presAssocID="{A71398FA-7C91-4CEB-B7E9-3551224E14F5}" presName="rootComposite" presStyleCnt="0">
        <dgm:presLayoutVars/>
      </dgm:prSet>
      <dgm:spPr/>
    </dgm:pt>
    <dgm:pt modelId="{CAC192EF-EB6E-4881-BD35-62FC63ED28EC}" type="pres">
      <dgm:prSet presAssocID="{A71398FA-7C91-4CEB-B7E9-3551224E14F5}" presName="ParentAccent" presStyleLbl="alignNode1" presStyleIdx="1" presStyleCnt="2"/>
      <dgm:spPr/>
    </dgm:pt>
    <dgm:pt modelId="{C11994BA-56A0-4616-AF81-5F7A95DA07F3}" type="pres">
      <dgm:prSet presAssocID="{A71398FA-7C91-4CEB-B7E9-3551224E14F5}" presName="ParentSmallAccent" presStyleLbl="fgAcc1" presStyleIdx="1" presStyleCnt="2"/>
      <dgm:spPr/>
    </dgm:pt>
    <dgm:pt modelId="{C104E3F7-B8F0-4E36-AD1E-0D5F8DFB7140}" type="pres">
      <dgm:prSet presAssocID="{A71398FA-7C91-4CEB-B7E9-3551224E14F5}" presName="Parent" presStyleLbl="revTx" presStyleIdx="7" presStyleCnt="11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5A7DA7C0-E246-454B-9AB8-E285E44F513A}" type="pres">
      <dgm:prSet presAssocID="{A71398FA-7C91-4CEB-B7E9-3551224E14F5}" presName="childShape" presStyleCnt="0">
        <dgm:presLayoutVars>
          <dgm:chMax val="0"/>
          <dgm:chPref val="0"/>
        </dgm:presLayoutVars>
      </dgm:prSet>
      <dgm:spPr/>
    </dgm:pt>
    <dgm:pt modelId="{2E195976-17F7-4BD1-972E-6AF6817C5F1D}" type="pres">
      <dgm:prSet presAssocID="{47B7156F-3D4A-4BC4-83CD-8DC178E3A824}" presName="childComposite" presStyleCnt="0">
        <dgm:presLayoutVars>
          <dgm:chMax val="0"/>
          <dgm:chPref val="0"/>
        </dgm:presLayoutVars>
      </dgm:prSet>
      <dgm:spPr/>
    </dgm:pt>
    <dgm:pt modelId="{6EB5C137-564C-4907-B5D0-6E596AC54283}" type="pres">
      <dgm:prSet presAssocID="{47B7156F-3D4A-4BC4-83CD-8DC178E3A824}" presName="ChildAccent" presStyleLbl="solidFgAcc1" presStyleIdx="6" presStyleCnt="9"/>
      <dgm:spPr/>
    </dgm:pt>
    <dgm:pt modelId="{DEF7675D-AD2E-4960-8BE6-3F0851D48E06}" type="pres">
      <dgm:prSet presAssocID="{47B7156F-3D4A-4BC4-83CD-8DC178E3A824}" presName="Child" presStyleLbl="revTx" presStyleIdx="8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20EB8062-B7DE-4DD6-A1FF-0ACFA38BE097}" type="pres">
      <dgm:prSet presAssocID="{4389A9C4-56EB-446E-A1F0-54A68264F758}" presName="childComposite" presStyleCnt="0">
        <dgm:presLayoutVars>
          <dgm:chMax val="0"/>
          <dgm:chPref val="0"/>
        </dgm:presLayoutVars>
      </dgm:prSet>
      <dgm:spPr/>
    </dgm:pt>
    <dgm:pt modelId="{1C8BEB5C-370B-41F4-AC67-B15DADA0701A}" type="pres">
      <dgm:prSet presAssocID="{4389A9C4-56EB-446E-A1F0-54A68264F758}" presName="ChildAccent" presStyleLbl="solidFgAcc1" presStyleIdx="7" presStyleCnt="9"/>
      <dgm:spPr/>
    </dgm:pt>
    <dgm:pt modelId="{1CFA769B-B412-4658-8C08-A87B16F72404}" type="pres">
      <dgm:prSet presAssocID="{4389A9C4-56EB-446E-A1F0-54A68264F758}" presName="Child" presStyleLbl="revTx" presStyleIdx="9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9D473F38-8CBF-4E7E-A5AC-AC3B51F47C3C}" type="pres">
      <dgm:prSet presAssocID="{61D037E2-EC14-4E7B-B032-AAF08925C1B0}" presName="childComposite" presStyleCnt="0">
        <dgm:presLayoutVars>
          <dgm:chMax val="0"/>
          <dgm:chPref val="0"/>
        </dgm:presLayoutVars>
      </dgm:prSet>
      <dgm:spPr/>
    </dgm:pt>
    <dgm:pt modelId="{E9467479-41DA-41DA-A5F1-EA81CCFED0F4}" type="pres">
      <dgm:prSet presAssocID="{61D037E2-EC14-4E7B-B032-AAF08925C1B0}" presName="ChildAccent" presStyleLbl="solidFgAcc1" presStyleIdx="8" presStyleCnt="9"/>
      <dgm:spPr/>
    </dgm:pt>
    <dgm:pt modelId="{49EF23DA-7500-4B7E-A78B-0EE91A746EF9}" type="pres">
      <dgm:prSet presAssocID="{61D037E2-EC14-4E7B-B032-AAF08925C1B0}" presName="Child" presStyleLbl="revTx" presStyleIdx="10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822AE70A-49DA-4DF6-9FBD-2027909F2857}" srcId="{C876F848-D23E-4388-ACED-C097DE498190}" destId="{2A664D47-D957-4D09-9524-1892A6D38F43}" srcOrd="5" destOrd="0" parTransId="{653800B5-1FA5-4E43-A409-7DBB23913A83}" sibTransId="{595F644D-E1AC-4FE7-8F6F-86472E606A19}"/>
    <dgm:cxn modelId="{AC4D6ADF-6A76-42E3-96AC-A8E628F86757}" srcId="{61803D68-7225-47A0-A40C-61438AE09417}" destId="{A71398FA-7C91-4CEB-B7E9-3551224E14F5}" srcOrd="1" destOrd="0" parTransId="{2C454712-B59E-4076-AEC8-28904B01AD71}" sibTransId="{4D309DF2-588B-4B8B-9654-A00ED5C5563B}"/>
    <dgm:cxn modelId="{D60641BE-709A-4AA5-8DC8-D7923793D042}" type="presOf" srcId="{47B7156F-3D4A-4BC4-83CD-8DC178E3A824}" destId="{DEF7675D-AD2E-4960-8BE6-3F0851D48E06}" srcOrd="0" destOrd="0" presId="urn:microsoft.com/office/officeart/2008/layout/SquareAccentList"/>
    <dgm:cxn modelId="{7780ECFD-A9D3-4BB6-B26E-A21A860D5AA7}" srcId="{C876F848-D23E-4388-ACED-C097DE498190}" destId="{7F254D40-FCFE-491A-AB43-1FA874976CDA}" srcOrd="3" destOrd="0" parTransId="{523F81A1-2699-4CA7-A42C-7D737E7F98EB}" sibTransId="{987B8B39-2BE7-4565-9B8A-70854AFDC312}"/>
    <dgm:cxn modelId="{FF8BC764-D960-41BF-8AEE-C5949EE49694}" type="presOf" srcId="{A71398FA-7C91-4CEB-B7E9-3551224E14F5}" destId="{C104E3F7-B8F0-4E36-AD1E-0D5F8DFB7140}" srcOrd="0" destOrd="0" presId="urn:microsoft.com/office/officeart/2008/layout/SquareAccentList"/>
    <dgm:cxn modelId="{C7E97D05-5B06-41D4-A3A1-14BB89874967}" type="presOf" srcId="{DB26917C-7254-4421-8776-0C3D771AD49D}" destId="{5ACC4C12-2A42-4D95-951E-287DC92DDF07}" srcOrd="0" destOrd="0" presId="urn:microsoft.com/office/officeart/2008/layout/SquareAccentList"/>
    <dgm:cxn modelId="{809CF694-E3C4-4695-8959-690FC7C4CD6E}" type="presOf" srcId="{C876F848-D23E-4388-ACED-C097DE498190}" destId="{B9082199-B114-4C0C-AFCE-2F3BD8AFC942}" srcOrd="0" destOrd="0" presId="urn:microsoft.com/office/officeart/2008/layout/SquareAccentList"/>
    <dgm:cxn modelId="{4E07B68F-DFE3-4EE5-9B8C-C3779E43D911}" srcId="{A71398FA-7C91-4CEB-B7E9-3551224E14F5}" destId="{47B7156F-3D4A-4BC4-83CD-8DC178E3A824}" srcOrd="0" destOrd="0" parTransId="{FCE607C8-6103-4767-8E80-2212A0877444}" sibTransId="{8C2C22AF-E685-484F-BA76-A5DEBC4D3A06}"/>
    <dgm:cxn modelId="{BD78A1EE-130F-496F-89F7-5BA55FE4FFB8}" srcId="{C876F848-D23E-4388-ACED-C097DE498190}" destId="{DB26917C-7254-4421-8776-0C3D771AD49D}" srcOrd="1" destOrd="0" parTransId="{9157E668-E1BA-434F-AB13-0FA9E6074C4A}" sibTransId="{3A1743DB-2847-40B0-821F-53C217F3D530}"/>
    <dgm:cxn modelId="{34AA1C35-52CA-46ED-99AF-7EF43F35907E}" type="presOf" srcId="{E05C5C77-CC63-4860-8606-92A8C954B645}" destId="{A1F0DC67-566B-4778-B51D-A13BE0C2724E}" srcOrd="0" destOrd="0" presId="urn:microsoft.com/office/officeart/2008/layout/SquareAccentList"/>
    <dgm:cxn modelId="{8B9ED00D-8B5B-4F9E-A90F-AE216B5B5F79}" type="presOf" srcId="{B6BAD560-ED65-488D-975A-A85BD4B99CF0}" destId="{BAA4111D-70A2-41F8-B761-8C5BF4A12E5B}" srcOrd="0" destOrd="0" presId="urn:microsoft.com/office/officeart/2008/layout/SquareAccentList"/>
    <dgm:cxn modelId="{95F4D5AE-55E7-4BE5-A828-A0816F78057A}" srcId="{A71398FA-7C91-4CEB-B7E9-3551224E14F5}" destId="{4389A9C4-56EB-446E-A1F0-54A68264F758}" srcOrd="1" destOrd="0" parTransId="{AC6F2B9D-0E0D-4B2F-AE8F-207F1912BEE3}" sibTransId="{EDAE3941-D892-48AF-AD37-0736B106B7EA}"/>
    <dgm:cxn modelId="{7D9E4472-AC5D-451A-B8D6-DBA18DF202AE}" type="presOf" srcId="{61803D68-7225-47A0-A40C-61438AE09417}" destId="{15067683-1E4D-4ABB-97B1-9013B9B33A49}" srcOrd="0" destOrd="0" presId="urn:microsoft.com/office/officeart/2008/layout/SquareAccentList"/>
    <dgm:cxn modelId="{8E1EE383-E6A4-4342-B503-AC4E5FAE4B61}" type="presOf" srcId="{0728AA76-E083-44D8-9291-8DE980068F7F}" destId="{F0DA7CB5-7A16-4D99-BD86-28FC854252B4}" srcOrd="0" destOrd="0" presId="urn:microsoft.com/office/officeart/2008/layout/SquareAccentList"/>
    <dgm:cxn modelId="{BA69D4C9-670F-41A7-920E-DA7780B043A6}" srcId="{61803D68-7225-47A0-A40C-61438AE09417}" destId="{C876F848-D23E-4388-ACED-C097DE498190}" srcOrd="0" destOrd="0" parTransId="{1F28DA59-2ACE-46CC-9C7D-3135216919AD}" sibTransId="{8F34BD63-7006-4E7E-815F-513E6595AB3E}"/>
    <dgm:cxn modelId="{8B325D33-0BF2-4459-8364-EF6D4E39F417}" srcId="{C876F848-D23E-4388-ACED-C097DE498190}" destId="{B6BAD560-ED65-488D-975A-A85BD4B99CF0}" srcOrd="2" destOrd="0" parTransId="{6668C81D-B281-40EA-9231-B47069116E79}" sibTransId="{74C1940B-29AE-4B89-8C5C-6060B54903FB}"/>
    <dgm:cxn modelId="{D8DBC0C5-8F50-48E1-85CF-78499D85215F}" type="presOf" srcId="{2A664D47-D957-4D09-9524-1892A6D38F43}" destId="{CE8B9F84-5B63-4A0F-9B44-F2681E12F084}" srcOrd="0" destOrd="0" presId="urn:microsoft.com/office/officeart/2008/layout/SquareAccentList"/>
    <dgm:cxn modelId="{EA6C20C0-6CAF-46C1-BEB6-7B19F6DBD077}" type="presOf" srcId="{7F254D40-FCFE-491A-AB43-1FA874976CDA}" destId="{01E1B506-E232-4A34-A877-907232D1C0BE}" srcOrd="0" destOrd="0" presId="urn:microsoft.com/office/officeart/2008/layout/SquareAccentList"/>
    <dgm:cxn modelId="{FB71F602-3017-41B2-AE54-A07C249AB254}" srcId="{C876F848-D23E-4388-ACED-C097DE498190}" destId="{0728AA76-E083-44D8-9291-8DE980068F7F}" srcOrd="4" destOrd="0" parTransId="{49F662D8-F64E-4766-9E14-5C9D410AA576}" sibTransId="{41015FB8-BB40-48BD-B02A-D16DEF855F62}"/>
    <dgm:cxn modelId="{46B4D006-BE69-487A-9338-1C4721615220}" type="presOf" srcId="{4389A9C4-56EB-446E-A1F0-54A68264F758}" destId="{1CFA769B-B412-4658-8C08-A87B16F72404}" srcOrd="0" destOrd="0" presId="urn:microsoft.com/office/officeart/2008/layout/SquareAccentList"/>
    <dgm:cxn modelId="{1FF85A73-B61E-4CE0-BA27-A6CAE4438277}" srcId="{C876F848-D23E-4388-ACED-C097DE498190}" destId="{E05C5C77-CC63-4860-8606-92A8C954B645}" srcOrd="0" destOrd="0" parTransId="{FFB981FD-92F6-43CD-8F7B-1C301EA8993D}" sibTransId="{2D5A6BD4-C044-4F2A-A842-EA9B6D2F6586}"/>
    <dgm:cxn modelId="{60D74459-3AE9-4E9F-AE5D-B8A54427BCFC}" srcId="{A71398FA-7C91-4CEB-B7E9-3551224E14F5}" destId="{61D037E2-EC14-4E7B-B032-AAF08925C1B0}" srcOrd="2" destOrd="0" parTransId="{B5773D3D-2DBE-45CB-BC72-14EEA0516350}" sibTransId="{8B5614D8-12EF-43DA-8E05-7E7BE4025A73}"/>
    <dgm:cxn modelId="{12C8442B-F6F7-4447-A4C1-5E75A9BB8DFA}" type="presOf" srcId="{61D037E2-EC14-4E7B-B032-AAF08925C1B0}" destId="{49EF23DA-7500-4B7E-A78B-0EE91A746EF9}" srcOrd="0" destOrd="0" presId="urn:microsoft.com/office/officeart/2008/layout/SquareAccentList"/>
    <dgm:cxn modelId="{A5F330B7-EC47-4CDC-9863-7D1D0942D4F7}" type="presParOf" srcId="{15067683-1E4D-4ABB-97B1-9013B9B33A49}" destId="{13913FAC-01D8-4DDF-BB3B-8AD4C1414F22}" srcOrd="0" destOrd="0" presId="urn:microsoft.com/office/officeart/2008/layout/SquareAccentList"/>
    <dgm:cxn modelId="{4DDAC0C1-7E9B-417A-807C-DA6E11811440}" type="presParOf" srcId="{13913FAC-01D8-4DDF-BB3B-8AD4C1414F22}" destId="{13962AB7-F1D8-488D-B09A-393E4E45198C}" srcOrd="0" destOrd="0" presId="urn:microsoft.com/office/officeart/2008/layout/SquareAccentList"/>
    <dgm:cxn modelId="{42BAAA5E-ED5D-4B50-B139-F8C4FC58A36D}" type="presParOf" srcId="{13962AB7-F1D8-488D-B09A-393E4E45198C}" destId="{33872D2A-CD8C-4264-838E-74AC4C0F4CD7}" srcOrd="0" destOrd="0" presId="urn:microsoft.com/office/officeart/2008/layout/SquareAccentList"/>
    <dgm:cxn modelId="{4AD54B06-73A4-495A-944F-C8AA4354BF86}" type="presParOf" srcId="{13962AB7-F1D8-488D-B09A-393E4E45198C}" destId="{04F6C2F9-F298-41E3-9849-77032231B652}" srcOrd="1" destOrd="0" presId="urn:microsoft.com/office/officeart/2008/layout/SquareAccentList"/>
    <dgm:cxn modelId="{3DD0CB8B-B06F-4206-88B5-7CA5F1E257C5}" type="presParOf" srcId="{13962AB7-F1D8-488D-B09A-393E4E45198C}" destId="{B9082199-B114-4C0C-AFCE-2F3BD8AFC942}" srcOrd="2" destOrd="0" presId="urn:microsoft.com/office/officeart/2008/layout/SquareAccentList"/>
    <dgm:cxn modelId="{12AAA0C2-FB68-4773-8B14-2E00678D7C2B}" type="presParOf" srcId="{13913FAC-01D8-4DDF-BB3B-8AD4C1414F22}" destId="{B4E122D1-AFA6-41EE-9DEB-B7B60563BB4C}" srcOrd="1" destOrd="0" presId="urn:microsoft.com/office/officeart/2008/layout/SquareAccentList"/>
    <dgm:cxn modelId="{9D38A7BB-6BF7-454A-945D-FC522A441CB3}" type="presParOf" srcId="{B4E122D1-AFA6-41EE-9DEB-B7B60563BB4C}" destId="{22B46AFF-437E-4E6A-AF0D-31D9ADFE65BA}" srcOrd="0" destOrd="0" presId="urn:microsoft.com/office/officeart/2008/layout/SquareAccentList"/>
    <dgm:cxn modelId="{FC1267DA-CD0F-4730-9E5C-63E8BE411E30}" type="presParOf" srcId="{22B46AFF-437E-4E6A-AF0D-31D9ADFE65BA}" destId="{11105776-FF01-4726-8351-A4704BAE9C5F}" srcOrd="0" destOrd="0" presId="urn:microsoft.com/office/officeart/2008/layout/SquareAccentList"/>
    <dgm:cxn modelId="{FECAFBF0-07A4-45A9-8FE3-E311F2A471F6}" type="presParOf" srcId="{22B46AFF-437E-4E6A-AF0D-31D9ADFE65BA}" destId="{A1F0DC67-566B-4778-B51D-A13BE0C2724E}" srcOrd="1" destOrd="0" presId="urn:microsoft.com/office/officeart/2008/layout/SquareAccentList"/>
    <dgm:cxn modelId="{FB81E0FF-81C7-41CA-89B8-215D5A498234}" type="presParOf" srcId="{B4E122D1-AFA6-41EE-9DEB-B7B60563BB4C}" destId="{0D92B507-DC0B-4EDC-8CA1-9F34DACF0E36}" srcOrd="1" destOrd="0" presId="urn:microsoft.com/office/officeart/2008/layout/SquareAccentList"/>
    <dgm:cxn modelId="{963E1D68-8EDA-4730-9991-B36C652F5C6E}" type="presParOf" srcId="{0D92B507-DC0B-4EDC-8CA1-9F34DACF0E36}" destId="{5B68FACB-15FE-4422-9478-FE348019DCB9}" srcOrd="0" destOrd="0" presId="urn:microsoft.com/office/officeart/2008/layout/SquareAccentList"/>
    <dgm:cxn modelId="{A1ABE948-CEC7-4C59-9950-B254B38C785E}" type="presParOf" srcId="{0D92B507-DC0B-4EDC-8CA1-9F34DACF0E36}" destId="{5ACC4C12-2A42-4D95-951E-287DC92DDF07}" srcOrd="1" destOrd="0" presId="urn:microsoft.com/office/officeart/2008/layout/SquareAccentList"/>
    <dgm:cxn modelId="{2FDCA328-98CB-46AC-AED6-AE09E14F230A}" type="presParOf" srcId="{B4E122D1-AFA6-41EE-9DEB-B7B60563BB4C}" destId="{CC998A75-ADC2-43C3-9FB6-2E37CA5E4B64}" srcOrd="2" destOrd="0" presId="urn:microsoft.com/office/officeart/2008/layout/SquareAccentList"/>
    <dgm:cxn modelId="{DC89C348-240E-4A99-81DE-0C8A9B867806}" type="presParOf" srcId="{CC998A75-ADC2-43C3-9FB6-2E37CA5E4B64}" destId="{1A905D6E-E903-481C-AEF6-C1F02A909CA4}" srcOrd="0" destOrd="0" presId="urn:microsoft.com/office/officeart/2008/layout/SquareAccentList"/>
    <dgm:cxn modelId="{B0958488-1B37-473F-BB11-728A27B26A1A}" type="presParOf" srcId="{CC998A75-ADC2-43C3-9FB6-2E37CA5E4B64}" destId="{BAA4111D-70A2-41F8-B761-8C5BF4A12E5B}" srcOrd="1" destOrd="0" presId="urn:microsoft.com/office/officeart/2008/layout/SquareAccentList"/>
    <dgm:cxn modelId="{CCC98046-6C1A-4485-832A-11F6238B43FE}" type="presParOf" srcId="{B4E122D1-AFA6-41EE-9DEB-B7B60563BB4C}" destId="{68B5057B-6169-47C6-A674-EEB867342ECA}" srcOrd="3" destOrd="0" presId="urn:microsoft.com/office/officeart/2008/layout/SquareAccentList"/>
    <dgm:cxn modelId="{A9D0E19B-E5E1-477C-9500-995507B932D8}" type="presParOf" srcId="{68B5057B-6169-47C6-A674-EEB867342ECA}" destId="{A44351A8-FCF5-4DF3-A99D-2FC361C48FDD}" srcOrd="0" destOrd="0" presId="urn:microsoft.com/office/officeart/2008/layout/SquareAccentList"/>
    <dgm:cxn modelId="{835D9E94-CEC6-4668-9AA0-61AA5EAB12D9}" type="presParOf" srcId="{68B5057B-6169-47C6-A674-EEB867342ECA}" destId="{01E1B506-E232-4A34-A877-907232D1C0BE}" srcOrd="1" destOrd="0" presId="urn:microsoft.com/office/officeart/2008/layout/SquareAccentList"/>
    <dgm:cxn modelId="{CC67E50C-7545-4FD7-AD76-C45D5D1BF243}" type="presParOf" srcId="{B4E122D1-AFA6-41EE-9DEB-B7B60563BB4C}" destId="{6A95C947-4A51-4658-8930-BB04839B307C}" srcOrd="4" destOrd="0" presId="urn:microsoft.com/office/officeart/2008/layout/SquareAccentList"/>
    <dgm:cxn modelId="{26C98AA4-DA59-4FF0-B50C-491A51604006}" type="presParOf" srcId="{6A95C947-4A51-4658-8930-BB04839B307C}" destId="{9C9C1195-79B6-40FA-8212-C0892E40BF15}" srcOrd="0" destOrd="0" presId="urn:microsoft.com/office/officeart/2008/layout/SquareAccentList"/>
    <dgm:cxn modelId="{4A7FCA61-6B47-43DD-AA1B-E478D5407A49}" type="presParOf" srcId="{6A95C947-4A51-4658-8930-BB04839B307C}" destId="{F0DA7CB5-7A16-4D99-BD86-28FC854252B4}" srcOrd="1" destOrd="0" presId="urn:microsoft.com/office/officeart/2008/layout/SquareAccentList"/>
    <dgm:cxn modelId="{F5E6D695-1644-4E7D-8953-1974DDB3FD79}" type="presParOf" srcId="{B4E122D1-AFA6-41EE-9DEB-B7B60563BB4C}" destId="{E87F07CE-0070-4065-BAD3-C402973781E5}" srcOrd="5" destOrd="0" presId="urn:microsoft.com/office/officeart/2008/layout/SquareAccentList"/>
    <dgm:cxn modelId="{8A257820-C20F-46C4-8FE2-CB7451D6FA13}" type="presParOf" srcId="{E87F07CE-0070-4065-BAD3-C402973781E5}" destId="{C45DF194-24AE-457F-9AC4-492F167ECC46}" srcOrd="0" destOrd="0" presId="urn:microsoft.com/office/officeart/2008/layout/SquareAccentList"/>
    <dgm:cxn modelId="{F3E22875-3270-41E4-A460-E9FC34041D9F}" type="presParOf" srcId="{E87F07CE-0070-4065-BAD3-C402973781E5}" destId="{CE8B9F84-5B63-4A0F-9B44-F2681E12F084}" srcOrd="1" destOrd="0" presId="urn:microsoft.com/office/officeart/2008/layout/SquareAccentList"/>
    <dgm:cxn modelId="{25A9876C-848C-4672-A8DB-4F507119E6AF}" type="presParOf" srcId="{15067683-1E4D-4ABB-97B1-9013B9B33A49}" destId="{9192CD63-5828-4073-B63D-CFB8168EABE1}" srcOrd="1" destOrd="0" presId="urn:microsoft.com/office/officeart/2008/layout/SquareAccentList"/>
    <dgm:cxn modelId="{8A3F210F-1067-45D3-8F29-5D0C495B8303}" type="presParOf" srcId="{9192CD63-5828-4073-B63D-CFB8168EABE1}" destId="{2A897A4C-B7B3-41B9-8861-0881BC529C2C}" srcOrd="0" destOrd="0" presId="urn:microsoft.com/office/officeart/2008/layout/SquareAccentList"/>
    <dgm:cxn modelId="{0095D006-B0E5-4E87-8FC5-A82E5311F7AF}" type="presParOf" srcId="{2A897A4C-B7B3-41B9-8861-0881BC529C2C}" destId="{CAC192EF-EB6E-4881-BD35-62FC63ED28EC}" srcOrd="0" destOrd="0" presId="urn:microsoft.com/office/officeart/2008/layout/SquareAccentList"/>
    <dgm:cxn modelId="{D2E15225-94F4-4E06-A623-F9DDDE72BA10}" type="presParOf" srcId="{2A897A4C-B7B3-41B9-8861-0881BC529C2C}" destId="{C11994BA-56A0-4616-AF81-5F7A95DA07F3}" srcOrd="1" destOrd="0" presId="urn:microsoft.com/office/officeart/2008/layout/SquareAccentList"/>
    <dgm:cxn modelId="{F34BAF6D-3FD6-465B-8131-3B10168E7EA7}" type="presParOf" srcId="{2A897A4C-B7B3-41B9-8861-0881BC529C2C}" destId="{C104E3F7-B8F0-4E36-AD1E-0D5F8DFB7140}" srcOrd="2" destOrd="0" presId="urn:microsoft.com/office/officeart/2008/layout/SquareAccentList"/>
    <dgm:cxn modelId="{5948FBFB-A61D-4458-94CC-C4D1143F135F}" type="presParOf" srcId="{9192CD63-5828-4073-B63D-CFB8168EABE1}" destId="{5A7DA7C0-E246-454B-9AB8-E285E44F513A}" srcOrd="1" destOrd="0" presId="urn:microsoft.com/office/officeart/2008/layout/SquareAccentList"/>
    <dgm:cxn modelId="{DC12EFEB-E104-4771-9239-1E6F4160E97C}" type="presParOf" srcId="{5A7DA7C0-E246-454B-9AB8-E285E44F513A}" destId="{2E195976-17F7-4BD1-972E-6AF6817C5F1D}" srcOrd="0" destOrd="0" presId="urn:microsoft.com/office/officeart/2008/layout/SquareAccentList"/>
    <dgm:cxn modelId="{46954A93-7B6C-4B62-A3E9-7B5B34F9F4A4}" type="presParOf" srcId="{2E195976-17F7-4BD1-972E-6AF6817C5F1D}" destId="{6EB5C137-564C-4907-B5D0-6E596AC54283}" srcOrd="0" destOrd="0" presId="urn:microsoft.com/office/officeart/2008/layout/SquareAccentList"/>
    <dgm:cxn modelId="{A525FBC0-246F-47DE-8A29-2D1117CA914D}" type="presParOf" srcId="{2E195976-17F7-4BD1-972E-6AF6817C5F1D}" destId="{DEF7675D-AD2E-4960-8BE6-3F0851D48E06}" srcOrd="1" destOrd="0" presId="urn:microsoft.com/office/officeart/2008/layout/SquareAccentList"/>
    <dgm:cxn modelId="{8905239A-A8C8-4C83-881C-9DBCF3B314C2}" type="presParOf" srcId="{5A7DA7C0-E246-454B-9AB8-E285E44F513A}" destId="{20EB8062-B7DE-4DD6-A1FF-0ACFA38BE097}" srcOrd="1" destOrd="0" presId="urn:microsoft.com/office/officeart/2008/layout/SquareAccentList"/>
    <dgm:cxn modelId="{89B124CD-1B63-4316-A171-01BFB963BD7C}" type="presParOf" srcId="{20EB8062-B7DE-4DD6-A1FF-0ACFA38BE097}" destId="{1C8BEB5C-370B-41F4-AC67-B15DADA0701A}" srcOrd="0" destOrd="0" presId="urn:microsoft.com/office/officeart/2008/layout/SquareAccentList"/>
    <dgm:cxn modelId="{56F3E2EB-20DA-4818-8E9D-5EA34ED95BD3}" type="presParOf" srcId="{20EB8062-B7DE-4DD6-A1FF-0ACFA38BE097}" destId="{1CFA769B-B412-4658-8C08-A87B16F72404}" srcOrd="1" destOrd="0" presId="urn:microsoft.com/office/officeart/2008/layout/SquareAccentList"/>
    <dgm:cxn modelId="{A5F1C256-065B-4B06-BC87-2A2A26E3E6A0}" type="presParOf" srcId="{5A7DA7C0-E246-454B-9AB8-E285E44F513A}" destId="{9D473F38-8CBF-4E7E-A5AC-AC3B51F47C3C}" srcOrd="2" destOrd="0" presId="urn:microsoft.com/office/officeart/2008/layout/SquareAccentList"/>
    <dgm:cxn modelId="{1B6EF3EE-B884-41D1-B193-E4D47440852A}" type="presParOf" srcId="{9D473F38-8CBF-4E7E-A5AC-AC3B51F47C3C}" destId="{E9467479-41DA-41DA-A5F1-EA81CCFED0F4}" srcOrd="0" destOrd="0" presId="urn:microsoft.com/office/officeart/2008/layout/SquareAccentList"/>
    <dgm:cxn modelId="{27929B40-52B1-4EA4-9D4F-A4560031F015}" type="presParOf" srcId="{9D473F38-8CBF-4E7E-A5AC-AC3B51F47C3C}" destId="{49EF23DA-7500-4B7E-A78B-0EE91A746EF9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4C1547-4D44-480D-B20B-4B17ED7E5A2C}" type="doc">
      <dgm:prSet loTypeId="urn:microsoft.com/office/officeart/2005/8/layout/hierarchy2" loCatId="hierarchy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ZA"/>
        </a:p>
      </dgm:t>
    </dgm:pt>
    <dgm:pt modelId="{8E43C6CA-F6DC-43F4-9230-BEF7298A0B65}">
      <dgm:prSet phldrT="[Text]" custT="1"/>
      <dgm:spPr/>
      <dgm:t>
        <a:bodyPr/>
        <a:lstStyle/>
        <a:p>
          <a:r>
            <a:rPr lang="en-US" sz="2800" dirty="0" smtClean="0"/>
            <a:t>Sources of government income</a:t>
          </a:r>
          <a:endParaRPr lang="en-ZA" sz="2800" dirty="0"/>
        </a:p>
      </dgm:t>
    </dgm:pt>
    <dgm:pt modelId="{A3B9261C-24D9-420B-8EC1-691486E47596}" type="parTrans" cxnId="{895A0CDA-E750-4E88-A105-8184F00B5F8C}">
      <dgm:prSet/>
      <dgm:spPr/>
      <dgm:t>
        <a:bodyPr/>
        <a:lstStyle/>
        <a:p>
          <a:endParaRPr lang="en-ZA"/>
        </a:p>
      </dgm:t>
    </dgm:pt>
    <dgm:pt modelId="{0FE98910-C530-4E38-A1DB-66BAC6528EDD}" type="sibTrans" cxnId="{895A0CDA-E750-4E88-A105-8184F00B5F8C}">
      <dgm:prSet/>
      <dgm:spPr/>
      <dgm:t>
        <a:bodyPr/>
        <a:lstStyle/>
        <a:p>
          <a:endParaRPr lang="en-ZA"/>
        </a:p>
      </dgm:t>
    </dgm:pt>
    <dgm:pt modelId="{D8C75467-98B8-4A60-AE1D-4BCEFD3B125D}">
      <dgm:prSet phldrT="[Text]" custT="1"/>
      <dgm:spPr/>
      <dgm:t>
        <a:bodyPr/>
        <a:lstStyle/>
        <a:p>
          <a:r>
            <a:rPr lang="en-US" sz="2400" dirty="0" smtClean="0"/>
            <a:t>Income from property</a:t>
          </a:r>
          <a:endParaRPr lang="en-ZA" sz="2400" dirty="0"/>
        </a:p>
      </dgm:t>
    </dgm:pt>
    <dgm:pt modelId="{364BA0C5-883B-4BD8-A488-F03E3745C1A7}" type="parTrans" cxnId="{E5F6EB58-9B05-4273-90E6-7E4A92E7616C}">
      <dgm:prSet/>
      <dgm:spPr/>
      <dgm:t>
        <a:bodyPr/>
        <a:lstStyle/>
        <a:p>
          <a:endParaRPr lang="en-ZA" dirty="0"/>
        </a:p>
      </dgm:t>
    </dgm:pt>
    <dgm:pt modelId="{B826D2B5-ED8B-4A09-9CB6-B1A0FBDD27F7}" type="sibTrans" cxnId="{E5F6EB58-9B05-4273-90E6-7E4A92E7616C}">
      <dgm:prSet/>
      <dgm:spPr/>
      <dgm:t>
        <a:bodyPr/>
        <a:lstStyle/>
        <a:p>
          <a:endParaRPr lang="en-ZA"/>
        </a:p>
      </dgm:t>
    </dgm:pt>
    <dgm:pt modelId="{8DDF3BF4-6D4F-4600-8121-1E085B443D72}">
      <dgm:prSet phldrT="[Text]" custT="1"/>
      <dgm:spPr/>
      <dgm:t>
        <a:bodyPr/>
        <a:lstStyle/>
        <a:p>
          <a:r>
            <a:rPr lang="en-US" sz="2800" dirty="0" smtClean="0"/>
            <a:t>Taxes</a:t>
          </a:r>
          <a:endParaRPr lang="en-ZA" sz="2800" dirty="0"/>
        </a:p>
      </dgm:t>
    </dgm:pt>
    <dgm:pt modelId="{E1C49E62-A609-496B-AF4E-30136F416D87}" type="parTrans" cxnId="{3741229F-D0FD-4388-8B3E-D55B52857BFD}">
      <dgm:prSet/>
      <dgm:spPr/>
      <dgm:t>
        <a:bodyPr/>
        <a:lstStyle/>
        <a:p>
          <a:endParaRPr lang="en-ZA" dirty="0"/>
        </a:p>
      </dgm:t>
    </dgm:pt>
    <dgm:pt modelId="{92A5CCB8-0FEC-4E44-977E-6B9DD50D220C}" type="sibTrans" cxnId="{3741229F-D0FD-4388-8B3E-D55B52857BFD}">
      <dgm:prSet/>
      <dgm:spPr/>
      <dgm:t>
        <a:bodyPr/>
        <a:lstStyle/>
        <a:p>
          <a:endParaRPr lang="en-ZA"/>
        </a:p>
      </dgm:t>
    </dgm:pt>
    <dgm:pt modelId="{9D8D0B86-68D6-4748-8D0F-54FC10C7D427}">
      <dgm:prSet phldrT="[Text]" custT="1"/>
      <dgm:spPr/>
      <dgm:t>
        <a:bodyPr/>
        <a:lstStyle/>
        <a:p>
          <a:r>
            <a:rPr lang="en-US" sz="2800" dirty="0" smtClean="0"/>
            <a:t>Borrowing</a:t>
          </a:r>
          <a:endParaRPr lang="en-ZA" sz="2800" dirty="0"/>
        </a:p>
      </dgm:t>
    </dgm:pt>
    <dgm:pt modelId="{F6E3C470-2530-444B-8670-EB91D080B30D}" type="parTrans" cxnId="{1E32C635-BB30-423D-AD3C-2930F38B4E8E}">
      <dgm:prSet/>
      <dgm:spPr/>
      <dgm:t>
        <a:bodyPr/>
        <a:lstStyle/>
        <a:p>
          <a:endParaRPr lang="en-ZA" dirty="0"/>
        </a:p>
      </dgm:t>
    </dgm:pt>
    <dgm:pt modelId="{8E2436E4-0CAA-45F4-BEC8-66D3C00B7086}" type="sibTrans" cxnId="{1E32C635-BB30-423D-AD3C-2930F38B4E8E}">
      <dgm:prSet/>
      <dgm:spPr/>
      <dgm:t>
        <a:bodyPr/>
        <a:lstStyle/>
        <a:p>
          <a:endParaRPr lang="en-ZA"/>
        </a:p>
      </dgm:t>
    </dgm:pt>
    <dgm:pt modelId="{F51BAFB3-C760-44CE-A411-B2CA8413E530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ZA" dirty="0"/>
        </a:p>
      </dgm:t>
    </dgm:pt>
    <dgm:pt modelId="{841C5668-31EB-478C-824E-9B861E60C13A}" type="parTrans" cxnId="{E4C48E70-44E5-4BBF-B665-BBBE75320BC9}">
      <dgm:prSet/>
      <dgm:spPr/>
      <dgm:t>
        <a:bodyPr/>
        <a:lstStyle/>
        <a:p>
          <a:endParaRPr lang="en-ZA" dirty="0"/>
        </a:p>
      </dgm:t>
    </dgm:pt>
    <dgm:pt modelId="{535EA07E-B1FD-4609-A843-966238ABC513}" type="sibTrans" cxnId="{E4C48E70-44E5-4BBF-B665-BBBE75320BC9}">
      <dgm:prSet/>
      <dgm:spPr/>
      <dgm:t>
        <a:bodyPr/>
        <a:lstStyle/>
        <a:p>
          <a:endParaRPr lang="en-ZA"/>
        </a:p>
      </dgm:t>
    </dgm:pt>
    <dgm:pt modelId="{411DC795-C439-4577-B133-8B014F87CB1B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ZA" dirty="0"/>
        </a:p>
      </dgm:t>
    </dgm:pt>
    <dgm:pt modelId="{8B593644-D07D-4E3F-BE77-750336819385}" type="parTrans" cxnId="{952B85BE-D6AA-4DC6-B351-35FFEE5BC77B}">
      <dgm:prSet/>
      <dgm:spPr/>
      <dgm:t>
        <a:bodyPr/>
        <a:lstStyle/>
        <a:p>
          <a:endParaRPr lang="en-ZA" dirty="0"/>
        </a:p>
      </dgm:t>
    </dgm:pt>
    <dgm:pt modelId="{5E7FCD3A-CCCC-406C-B34B-3362CD6AE061}" type="sibTrans" cxnId="{952B85BE-D6AA-4DC6-B351-35FFEE5BC77B}">
      <dgm:prSet/>
      <dgm:spPr/>
      <dgm:t>
        <a:bodyPr/>
        <a:lstStyle/>
        <a:p>
          <a:endParaRPr lang="en-ZA"/>
        </a:p>
      </dgm:t>
    </dgm:pt>
    <dgm:pt modelId="{B04E9D60-C900-46B9-A2A6-A42777E65B19}">
      <dgm:prSet phldrT="[Text]"/>
      <dgm:spPr/>
      <dgm:t>
        <a:bodyPr/>
        <a:lstStyle/>
        <a:p>
          <a:r>
            <a:rPr lang="en-US" dirty="0" smtClean="0"/>
            <a:t>Largest source but not enough to finance total G spending</a:t>
          </a:r>
          <a:endParaRPr lang="en-ZA" dirty="0"/>
        </a:p>
      </dgm:t>
    </dgm:pt>
    <dgm:pt modelId="{BAB08199-E234-4860-B882-A2E0DCE52CFF}" type="parTrans" cxnId="{BE31A4C9-2565-4627-9E44-83615D07728F}">
      <dgm:prSet/>
      <dgm:spPr/>
      <dgm:t>
        <a:bodyPr/>
        <a:lstStyle/>
        <a:p>
          <a:endParaRPr lang="en-ZA" dirty="0"/>
        </a:p>
      </dgm:t>
    </dgm:pt>
    <dgm:pt modelId="{D13C5F01-4171-4825-AA19-CD5346AD4CF5}" type="sibTrans" cxnId="{BE31A4C9-2565-4627-9E44-83615D07728F}">
      <dgm:prSet/>
      <dgm:spPr/>
      <dgm:t>
        <a:bodyPr/>
        <a:lstStyle/>
        <a:p>
          <a:endParaRPr lang="en-ZA"/>
        </a:p>
      </dgm:t>
    </dgm:pt>
    <dgm:pt modelId="{3565E1FA-029C-488A-BAD6-72DE30CB0BC9}">
      <dgm:prSet phldrT="[Text]" custT="1"/>
      <dgm:spPr/>
      <dgm:t>
        <a:bodyPr/>
        <a:lstStyle/>
        <a:p>
          <a:r>
            <a:rPr lang="en-US" sz="1600" dirty="0" smtClean="0"/>
            <a:t>Everything that is not covered by taxes, is borrowed</a:t>
          </a:r>
          <a:endParaRPr lang="en-ZA" sz="1600" dirty="0"/>
        </a:p>
      </dgm:t>
    </dgm:pt>
    <dgm:pt modelId="{8E92D03A-AA31-40CA-A0E9-29BFFD2FAEFC}" type="parTrans" cxnId="{6C6D7905-47E3-4CAF-BA0B-85F284C022BA}">
      <dgm:prSet/>
      <dgm:spPr/>
      <dgm:t>
        <a:bodyPr/>
        <a:lstStyle/>
        <a:p>
          <a:endParaRPr lang="en-ZA" dirty="0"/>
        </a:p>
      </dgm:t>
    </dgm:pt>
    <dgm:pt modelId="{7401BE51-F97E-40CD-9588-F47935967207}" type="sibTrans" cxnId="{6C6D7905-47E3-4CAF-BA0B-85F284C022BA}">
      <dgm:prSet/>
      <dgm:spPr/>
      <dgm:t>
        <a:bodyPr/>
        <a:lstStyle/>
        <a:p>
          <a:endParaRPr lang="en-ZA"/>
        </a:p>
      </dgm:t>
    </dgm:pt>
    <dgm:pt modelId="{584E0FE3-F779-47A0-B734-5EB64B061EE0}">
      <dgm:prSet phldrT="[Text]" custT="1"/>
      <dgm:spPr/>
      <dgm:t>
        <a:bodyPr/>
        <a:lstStyle/>
        <a:p>
          <a:r>
            <a:rPr lang="en-US" sz="1800" dirty="0" smtClean="0"/>
            <a:t>Borrowing from SARB is avoided – it causes inflation</a:t>
          </a:r>
          <a:endParaRPr lang="en-ZA" sz="1800" dirty="0"/>
        </a:p>
      </dgm:t>
    </dgm:pt>
    <dgm:pt modelId="{09F4F3F0-D7E1-4D71-A868-85CC4D6EDB53}" type="parTrans" cxnId="{109B1C73-8B38-4050-9A72-B187BA1E616F}">
      <dgm:prSet/>
      <dgm:spPr/>
      <dgm:t>
        <a:bodyPr/>
        <a:lstStyle/>
        <a:p>
          <a:endParaRPr lang="en-ZA" dirty="0"/>
        </a:p>
      </dgm:t>
    </dgm:pt>
    <dgm:pt modelId="{F5051CD0-410A-42BC-9ADE-614DA3A7EDBD}" type="sibTrans" cxnId="{109B1C73-8B38-4050-9A72-B187BA1E616F}">
      <dgm:prSet/>
      <dgm:spPr/>
      <dgm:t>
        <a:bodyPr/>
        <a:lstStyle/>
        <a:p>
          <a:endParaRPr lang="en-ZA"/>
        </a:p>
      </dgm:t>
    </dgm:pt>
    <dgm:pt modelId="{BEBA7CF0-3681-411E-9920-B25781815320}" type="pres">
      <dgm:prSet presAssocID="{7F4C1547-4D44-480D-B20B-4B17ED7E5A2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1D4E7FA4-A2CB-42FD-ADC2-01E45702D39F}" type="pres">
      <dgm:prSet presAssocID="{8E43C6CA-F6DC-43F4-9230-BEF7298A0B65}" presName="root1" presStyleCnt="0"/>
      <dgm:spPr/>
    </dgm:pt>
    <dgm:pt modelId="{5696E07D-5F8B-4A4B-8FD5-2BFBE8FFDA4F}" type="pres">
      <dgm:prSet presAssocID="{8E43C6CA-F6DC-43F4-9230-BEF7298A0B65}" presName="LevelOneTextNode" presStyleLbl="node0" presStyleIdx="0" presStyleCnt="1" custScaleX="120852" custScaleY="152165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7CDC77C7-33BE-4781-AF16-4D15D29B0C0D}" type="pres">
      <dgm:prSet presAssocID="{8E43C6CA-F6DC-43F4-9230-BEF7298A0B65}" presName="level2hierChild" presStyleCnt="0"/>
      <dgm:spPr/>
    </dgm:pt>
    <dgm:pt modelId="{359119CD-C2A2-4793-8A92-18ECA3C703EE}" type="pres">
      <dgm:prSet presAssocID="{364BA0C5-883B-4BD8-A488-F03E3745C1A7}" presName="conn2-1" presStyleLbl="parChTrans1D2" presStyleIdx="0" presStyleCnt="3"/>
      <dgm:spPr/>
      <dgm:t>
        <a:bodyPr/>
        <a:lstStyle/>
        <a:p>
          <a:endParaRPr lang="en-ZA"/>
        </a:p>
      </dgm:t>
    </dgm:pt>
    <dgm:pt modelId="{CDE2D87B-577E-46FC-A85D-D8655BAA8AE9}" type="pres">
      <dgm:prSet presAssocID="{364BA0C5-883B-4BD8-A488-F03E3745C1A7}" presName="connTx" presStyleLbl="parChTrans1D2" presStyleIdx="0" presStyleCnt="3"/>
      <dgm:spPr/>
      <dgm:t>
        <a:bodyPr/>
        <a:lstStyle/>
        <a:p>
          <a:endParaRPr lang="en-ZA"/>
        </a:p>
      </dgm:t>
    </dgm:pt>
    <dgm:pt modelId="{73E76D4C-44AF-447A-8EBD-C855C0E0BAB9}" type="pres">
      <dgm:prSet presAssocID="{D8C75467-98B8-4A60-AE1D-4BCEFD3B125D}" presName="root2" presStyleCnt="0"/>
      <dgm:spPr/>
    </dgm:pt>
    <dgm:pt modelId="{A198A85D-684C-42FD-BE17-111E303B4C72}" type="pres">
      <dgm:prSet presAssocID="{D8C75467-98B8-4A60-AE1D-4BCEFD3B125D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943780B9-69DA-44D9-B19F-8D83EE974891}" type="pres">
      <dgm:prSet presAssocID="{D8C75467-98B8-4A60-AE1D-4BCEFD3B125D}" presName="level3hierChild" presStyleCnt="0"/>
      <dgm:spPr/>
    </dgm:pt>
    <dgm:pt modelId="{6469DBA9-8BA1-40BE-A8E1-1139E96D2F49}" type="pres">
      <dgm:prSet presAssocID="{8B593644-D07D-4E3F-BE77-750336819385}" presName="conn2-1" presStyleLbl="parChTrans1D3" presStyleIdx="0" presStyleCnt="5"/>
      <dgm:spPr/>
      <dgm:t>
        <a:bodyPr/>
        <a:lstStyle/>
        <a:p>
          <a:endParaRPr lang="en-ZA"/>
        </a:p>
      </dgm:t>
    </dgm:pt>
    <dgm:pt modelId="{DD4BD2B5-CD80-4585-B887-31C9F8C459EA}" type="pres">
      <dgm:prSet presAssocID="{8B593644-D07D-4E3F-BE77-750336819385}" presName="connTx" presStyleLbl="parChTrans1D3" presStyleIdx="0" presStyleCnt="5"/>
      <dgm:spPr/>
      <dgm:t>
        <a:bodyPr/>
        <a:lstStyle/>
        <a:p>
          <a:endParaRPr lang="en-ZA"/>
        </a:p>
      </dgm:t>
    </dgm:pt>
    <dgm:pt modelId="{E0864838-425E-4FB8-8515-B58D440178B0}" type="pres">
      <dgm:prSet presAssocID="{411DC795-C439-4577-B133-8B014F87CB1B}" presName="root2" presStyleCnt="0"/>
      <dgm:spPr/>
    </dgm:pt>
    <dgm:pt modelId="{B8544828-DF2C-4F00-88ED-28E51C93D703}" type="pres">
      <dgm:prSet presAssocID="{411DC795-C439-4577-B133-8B014F87CB1B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1139EC96-D2BC-405C-B16D-E49247962FD2}" type="pres">
      <dgm:prSet presAssocID="{411DC795-C439-4577-B133-8B014F87CB1B}" presName="level3hierChild" presStyleCnt="0"/>
      <dgm:spPr/>
    </dgm:pt>
    <dgm:pt modelId="{EA0516EB-8025-47B0-8975-1F0F863C90D0}" type="pres">
      <dgm:prSet presAssocID="{841C5668-31EB-478C-824E-9B861E60C13A}" presName="conn2-1" presStyleLbl="parChTrans1D3" presStyleIdx="1" presStyleCnt="5"/>
      <dgm:spPr/>
      <dgm:t>
        <a:bodyPr/>
        <a:lstStyle/>
        <a:p>
          <a:endParaRPr lang="en-ZA"/>
        </a:p>
      </dgm:t>
    </dgm:pt>
    <dgm:pt modelId="{0974B5ED-8512-4AD9-B147-3EA060FE89FD}" type="pres">
      <dgm:prSet presAssocID="{841C5668-31EB-478C-824E-9B861E60C13A}" presName="connTx" presStyleLbl="parChTrans1D3" presStyleIdx="1" presStyleCnt="5"/>
      <dgm:spPr/>
      <dgm:t>
        <a:bodyPr/>
        <a:lstStyle/>
        <a:p>
          <a:endParaRPr lang="en-ZA"/>
        </a:p>
      </dgm:t>
    </dgm:pt>
    <dgm:pt modelId="{56AD6C76-5ADC-441A-A271-714702FDA0DB}" type="pres">
      <dgm:prSet presAssocID="{F51BAFB3-C760-44CE-A411-B2CA8413E530}" presName="root2" presStyleCnt="0"/>
      <dgm:spPr/>
    </dgm:pt>
    <dgm:pt modelId="{F50039A8-48B7-4D45-999D-E7A9C979886B}" type="pres">
      <dgm:prSet presAssocID="{F51BAFB3-C760-44CE-A411-B2CA8413E530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EADD19D6-CA26-4E64-9B86-AB01685E4F5A}" type="pres">
      <dgm:prSet presAssocID="{F51BAFB3-C760-44CE-A411-B2CA8413E530}" presName="level3hierChild" presStyleCnt="0"/>
      <dgm:spPr/>
    </dgm:pt>
    <dgm:pt modelId="{692E7729-2A07-4B44-94A4-31D2CF31FC34}" type="pres">
      <dgm:prSet presAssocID="{E1C49E62-A609-496B-AF4E-30136F416D87}" presName="conn2-1" presStyleLbl="parChTrans1D2" presStyleIdx="1" presStyleCnt="3"/>
      <dgm:spPr/>
      <dgm:t>
        <a:bodyPr/>
        <a:lstStyle/>
        <a:p>
          <a:endParaRPr lang="en-ZA"/>
        </a:p>
      </dgm:t>
    </dgm:pt>
    <dgm:pt modelId="{420393E8-3F9C-4BA1-B8FE-CCB4A27CAE6A}" type="pres">
      <dgm:prSet presAssocID="{E1C49E62-A609-496B-AF4E-30136F416D87}" presName="connTx" presStyleLbl="parChTrans1D2" presStyleIdx="1" presStyleCnt="3"/>
      <dgm:spPr/>
      <dgm:t>
        <a:bodyPr/>
        <a:lstStyle/>
        <a:p>
          <a:endParaRPr lang="en-ZA"/>
        </a:p>
      </dgm:t>
    </dgm:pt>
    <dgm:pt modelId="{DC3BBA15-C975-4F93-8C03-E0D81B418260}" type="pres">
      <dgm:prSet presAssocID="{8DDF3BF4-6D4F-4600-8121-1E085B443D72}" presName="root2" presStyleCnt="0"/>
      <dgm:spPr/>
    </dgm:pt>
    <dgm:pt modelId="{7F06BD3D-D395-497B-9959-FF3682EAB54E}" type="pres">
      <dgm:prSet presAssocID="{8DDF3BF4-6D4F-4600-8121-1E085B443D72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4290212D-58CE-45C9-A575-7A0D72AB75C2}" type="pres">
      <dgm:prSet presAssocID="{8DDF3BF4-6D4F-4600-8121-1E085B443D72}" presName="level3hierChild" presStyleCnt="0"/>
      <dgm:spPr/>
    </dgm:pt>
    <dgm:pt modelId="{1D2AA6BE-B240-4813-AAC2-E9E7D3E38F7B}" type="pres">
      <dgm:prSet presAssocID="{BAB08199-E234-4860-B882-A2E0DCE52CFF}" presName="conn2-1" presStyleLbl="parChTrans1D3" presStyleIdx="2" presStyleCnt="5"/>
      <dgm:spPr/>
      <dgm:t>
        <a:bodyPr/>
        <a:lstStyle/>
        <a:p>
          <a:endParaRPr lang="en-ZA"/>
        </a:p>
      </dgm:t>
    </dgm:pt>
    <dgm:pt modelId="{F3B64105-A052-472A-8259-45A6B8B18B7F}" type="pres">
      <dgm:prSet presAssocID="{BAB08199-E234-4860-B882-A2E0DCE52CFF}" presName="connTx" presStyleLbl="parChTrans1D3" presStyleIdx="2" presStyleCnt="5"/>
      <dgm:spPr/>
      <dgm:t>
        <a:bodyPr/>
        <a:lstStyle/>
        <a:p>
          <a:endParaRPr lang="en-ZA"/>
        </a:p>
      </dgm:t>
    </dgm:pt>
    <dgm:pt modelId="{EA5D5694-BA2A-4042-BF84-CC665058EFFF}" type="pres">
      <dgm:prSet presAssocID="{B04E9D60-C900-46B9-A2A6-A42777E65B19}" presName="root2" presStyleCnt="0"/>
      <dgm:spPr/>
    </dgm:pt>
    <dgm:pt modelId="{51EB4BFA-611C-4121-ABF2-94AC14B0C025}" type="pres">
      <dgm:prSet presAssocID="{B04E9D60-C900-46B9-A2A6-A42777E65B19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9E8F53B1-A325-4C59-8E3C-6BEF582BD6E2}" type="pres">
      <dgm:prSet presAssocID="{B04E9D60-C900-46B9-A2A6-A42777E65B19}" presName="level3hierChild" presStyleCnt="0"/>
      <dgm:spPr/>
    </dgm:pt>
    <dgm:pt modelId="{EE185E5E-21D9-4F9B-89C9-0B6DC8DDFB81}" type="pres">
      <dgm:prSet presAssocID="{F6E3C470-2530-444B-8670-EB91D080B30D}" presName="conn2-1" presStyleLbl="parChTrans1D2" presStyleIdx="2" presStyleCnt="3"/>
      <dgm:spPr/>
      <dgm:t>
        <a:bodyPr/>
        <a:lstStyle/>
        <a:p>
          <a:endParaRPr lang="en-ZA"/>
        </a:p>
      </dgm:t>
    </dgm:pt>
    <dgm:pt modelId="{EFFAD93E-9CA0-4A09-B6E5-A4313B36D21E}" type="pres">
      <dgm:prSet presAssocID="{F6E3C470-2530-444B-8670-EB91D080B30D}" presName="connTx" presStyleLbl="parChTrans1D2" presStyleIdx="2" presStyleCnt="3"/>
      <dgm:spPr/>
      <dgm:t>
        <a:bodyPr/>
        <a:lstStyle/>
        <a:p>
          <a:endParaRPr lang="en-ZA"/>
        </a:p>
      </dgm:t>
    </dgm:pt>
    <dgm:pt modelId="{61C62BF4-19E7-4A94-A4A9-ACAA6F400C58}" type="pres">
      <dgm:prSet presAssocID="{9D8D0B86-68D6-4748-8D0F-54FC10C7D427}" presName="root2" presStyleCnt="0"/>
      <dgm:spPr/>
    </dgm:pt>
    <dgm:pt modelId="{0B922DE7-DE43-47FD-A189-A7FDCE3F416B}" type="pres">
      <dgm:prSet presAssocID="{9D8D0B86-68D6-4748-8D0F-54FC10C7D427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C06961D2-9B7F-42FA-95DF-8D604C1E2BBB}" type="pres">
      <dgm:prSet presAssocID="{9D8D0B86-68D6-4748-8D0F-54FC10C7D427}" presName="level3hierChild" presStyleCnt="0"/>
      <dgm:spPr/>
    </dgm:pt>
    <dgm:pt modelId="{F210909D-92F0-4569-8D0D-1747175BA2A9}" type="pres">
      <dgm:prSet presAssocID="{8E92D03A-AA31-40CA-A0E9-29BFFD2FAEFC}" presName="conn2-1" presStyleLbl="parChTrans1D3" presStyleIdx="3" presStyleCnt="5"/>
      <dgm:spPr/>
      <dgm:t>
        <a:bodyPr/>
        <a:lstStyle/>
        <a:p>
          <a:endParaRPr lang="en-ZA"/>
        </a:p>
      </dgm:t>
    </dgm:pt>
    <dgm:pt modelId="{1F042E4E-6F46-45D1-A51C-85C87CE33DC3}" type="pres">
      <dgm:prSet presAssocID="{8E92D03A-AA31-40CA-A0E9-29BFFD2FAEFC}" presName="connTx" presStyleLbl="parChTrans1D3" presStyleIdx="3" presStyleCnt="5"/>
      <dgm:spPr/>
      <dgm:t>
        <a:bodyPr/>
        <a:lstStyle/>
        <a:p>
          <a:endParaRPr lang="en-ZA"/>
        </a:p>
      </dgm:t>
    </dgm:pt>
    <dgm:pt modelId="{A6C7C70F-2E1C-4975-80F3-94225E626B2B}" type="pres">
      <dgm:prSet presAssocID="{3565E1FA-029C-488A-BAD6-72DE30CB0BC9}" presName="root2" presStyleCnt="0"/>
      <dgm:spPr/>
    </dgm:pt>
    <dgm:pt modelId="{1B313CEC-D0E4-439B-A586-305FB6D77871}" type="pres">
      <dgm:prSet presAssocID="{3565E1FA-029C-488A-BAD6-72DE30CB0BC9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FE560988-C18B-4455-8799-72ADF6E3A5DD}" type="pres">
      <dgm:prSet presAssocID="{3565E1FA-029C-488A-BAD6-72DE30CB0BC9}" presName="level3hierChild" presStyleCnt="0"/>
      <dgm:spPr/>
    </dgm:pt>
    <dgm:pt modelId="{29A8AB48-5CA3-42B9-B720-C98AA6250B64}" type="pres">
      <dgm:prSet presAssocID="{09F4F3F0-D7E1-4D71-A868-85CC4D6EDB53}" presName="conn2-1" presStyleLbl="parChTrans1D3" presStyleIdx="4" presStyleCnt="5"/>
      <dgm:spPr/>
      <dgm:t>
        <a:bodyPr/>
        <a:lstStyle/>
        <a:p>
          <a:endParaRPr lang="en-ZA"/>
        </a:p>
      </dgm:t>
    </dgm:pt>
    <dgm:pt modelId="{64FD3949-F77E-4C83-A0EB-6F1ABC0CDE58}" type="pres">
      <dgm:prSet presAssocID="{09F4F3F0-D7E1-4D71-A868-85CC4D6EDB53}" presName="connTx" presStyleLbl="parChTrans1D3" presStyleIdx="4" presStyleCnt="5"/>
      <dgm:spPr/>
      <dgm:t>
        <a:bodyPr/>
        <a:lstStyle/>
        <a:p>
          <a:endParaRPr lang="en-ZA"/>
        </a:p>
      </dgm:t>
    </dgm:pt>
    <dgm:pt modelId="{C21438D9-3F1A-48D7-88C0-77B801FEDEAD}" type="pres">
      <dgm:prSet presAssocID="{584E0FE3-F779-47A0-B734-5EB64B061EE0}" presName="root2" presStyleCnt="0"/>
      <dgm:spPr/>
    </dgm:pt>
    <dgm:pt modelId="{C025F141-A6DC-4DAB-800D-4C1CEB5050F9}" type="pres">
      <dgm:prSet presAssocID="{584E0FE3-F779-47A0-B734-5EB64B061EE0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A6EF4471-A996-43B0-8AC1-AE6B69735476}" type="pres">
      <dgm:prSet presAssocID="{584E0FE3-F779-47A0-B734-5EB64B061EE0}" presName="level3hierChild" presStyleCnt="0"/>
      <dgm:spPr/>
    </dgm:pt>
  </dgm:ptLst>
  <dgm:cxnLst>
    <dgm:cxn modelId="{64AE5AD5-FCC9-4AF7-B5C2-6E03D0EE8096}" type="presOf" srcId="{BAB08199-E234-4860-B882-A2E0DCE52CFF}" destId="{1D2AA6BE-B240-4813-AAC2-E9E7D3E38F7B}" srcOrd="0" destOrd="0" presId="urn:microsoft.com/office/officeart/2005/8/layout/hierarchy2"/>
    <dgm:cxn modelId="{3741229F-D0FD-4388-8B3E-D55B52857BFD}" srcId="{8E43C6CA-F6DC-43F4-9230-BEF7298A0B65}" destId="{8DDF3BF4-6D4F-4600-8121-1E085B443D72}" srcOrd="1" destOrd="0" parTransId="{E1C49E62-A609-496B-AF4E-30136F416D87}" sibTransId="{92A5CCB8-0FEC-4E44-977E-6B9DD50D220C}"/>
    <dgm:cxn modelId="{952B85BE-D6AA-4DC6-B351-35FFEE5BC77B}" srcId="{D8C75467-98B8-4A60-AE1D-4BCEFD3B125D}" destId="{411DC795-C439-4577-B133-8B014F87CB1B}" srcOrd="0" destOrd="0" parTransId="{8B593644-D07D-4E3F-BE77-750336819385}" sibTransId="{5E7FCD3A-CCCC-406C-B34B-3362CD6AE061}"/>
    <dgm:cxn modelId="{BE31A4C9-2565-4627-9E44-83615D07728F}" srcId="{8DDF3BF4-6D4F-4600-8121-1E085B443D72}" destId="{B04E9D60-C900-46B9-A2A6-A42777E65B19}" srcOrd="0" destOrd="0" parTransId="{BAB08199-E234-4860-B882-A2E0DCE52CFF}" sibTransId="{D13C5F01-4171-4825-AA19-CD5346AD4CF5}"/>
    <dgm:cxn modelId="{183615C7-14E1-4145-8663-E36778A60280}" type="presOf" srcId="{D8C75467-98B8-4A60-AE1D-4BCEFD3B125D}" destId="{A198A85D-684C-42FD-BE17-111E303B4C72}" srcOrd="0" destOrd="0" presId="urn:microsoft.com/office/officeart/2005/8/layout/hierarchy2"/>
    <dgm:cxn modelId="{8D9B9C49-3486-49A2-82F3-D284EB306CDD}" type="presOf" srcId="{841C5668-31EB-478C-824E-9B861E60C13A}" destId="{0974B5ED-8512-4AD9-B147-3EA060FE89FD}" srcOrd="1" destOrd="0" presId="urn:microsoft.com/office/officeart/2005/8/layout/hierarchy2"/>
    <dgm:cxn modelId="{3EE00564-B074-49F1-90E9-80DA7495127D}" type="presOf" srcId="{8DDF3BF4-6D4F-4600-8121-1E085B443D72}" destId="{7F06BD3D-D395-497B-9959-FF3682EAB54E}" srcOrd="0" destOrd="0" presId="urn:microsoft.com/office/officeart/2005/8/layout/hierarchy2"/>
    <dgm:cxn modelId="{B810E0D0-5AAF-4117-BD50-02B4FB1E3CF5}" type="presOf" srcId="{09F4F3F0-D7E1-4D71-A868-85CC4D6EDB53}" destId="{29A8AB48-5CA3-42B9-B720-C98AA6250B64}" srcOrd="0" destOrd="0" presId="urn:microsoft.com/office/officeart/2005/8/layout/hierarchy2"/>
    <dgm:cxn modelId="{5B28088D-92EB-4CAE-B3E5-C7EA3E6BF793}" type="presOf" srcId="{411DC795-C439-4577-B133-8B014F87CB1B}" destId="{B8544828-DF2C-4F00-88ED-28E51C93D703}" srcOrd="0" destOrd="0" presId="urn:microsoft.com/office/officeart/2005/8/layout/hierarchy2"/>
    <dgm:cxn modelId="{4E8E142E-6998-4275-88CA-842561F98ADD}" type="presOf" srcId="{8B593644-D07D-4E3F-BE77-750336819385}" destId="{DD4BD2B5-CD80-4585-B887-31C9F8C459EA}" srcOrd="1" destOrd="0" presId="urn:microsoft.com/office/officeart/2005/8/layout/hierarchy2"/>
    <dgm:cxn modelId="{0A469844-2A5E-4139-AFBA-E55F51D1BEA5}" type="presOf" srcId="{364BA0C5-883B-4BD8-A488-F03E3745C1A7}" destId="{CDE2D87B-577E-46FC-A85D-D8655BAA8AE9}" srcOrd="1" destOrd="0" presId="urn:microsoft.com/office/officeart/2005/8/layout/hierarchy2"/>
    <dgm:cxn modelId="{5877F585-59E3-45B9-BC15-113D1CFCD172}" type="presOf" srcId="{8E92D03A-AA31-40CA-A0E9-29BFFD2FAEFC}" destId="{1F042E4E-6F46-45D1-A51C-85C87CE33DC3}" srcOrd="1" destOrd="0" presId="urn:microsoft.com/office/officeart/2005/8/layout/hierarchy2"/>
    <dgm:cxn modelId="{1D507628-FD7D-4A39-B995-B76AA0CE5E5A}" type="presOf" srcId="{8E43C6CA-F6DC-43F4-9230-BEF7298A0B65}" destId="{5696E07D-5F8B-4A4B-8FD5-2BFBE8FFDA4F}" srcOrd="0" destOrd="0" presId="urn:microsoft.com/office/officeart/2005/8/layout/hierarchy2"/>
    <dgm:cxn modelId="{D6DD7AEC-142A-4E72-BF67-CBBE93C7838F}" type="presOf" srcId="{F6E3C470-2530-444B-8670-EB91D080B30D}" destId="{EE185E5E-21D9-4F9B-89C9-0B6DC8DDFB81}" srcOrd="0" destOrd="0" presId="urn:microsoft.com/office/officeart/2005/8/layout/hierarchy2"/>
    <dgm:cxn modelId="{5BAA28BD-EC6A-428D-BF03-D160C727CD9B}" type="presOf" srcId="{364BA0C5-883B-4BD8-A488-F03E3745C1A7}" destId="{359119CD-C2A2-4793-8A92-18ECA3C703EE}" srcOrd="0" destOrd="0" presId="urn:microsoft.com/office/officeart/2005/8/layout/hierarchy2"/>
    <dgm:cxn modelId="{B1FB5DF9-F807-43C1-8DFF-9228BBEA6117}" type="presOf" srcId="{F6E3C470-2530-444B-8670-EB91D080B30D}" destId="{EFFAD93E-9CA0-4A09-B6E5-A4313B36D21E}" srcOrd="1" destOrd="0" presId="urn:microsoft.com/office/officeart/2005/8/layout/hierarchy2"/>
    <dgm:cxn modelId="{7B569690-2B98-4CB6-BC95-74DECF6DA999}" type="presOf" srcId="{584E0FE3-F779-47A0-B734-5EB64B061EE0}" destId="{C025F141-A6DC-4DAB-800D-4C1CEB5050F9}" srcOrd="0" destOrd="0" presId="urn:microsoft.com/office/officeart/2005/8/layout/hierarchy2"/>
    <dgm:cxn modelId="{C2AD2B5E-C32E-4883-9462-D609B103F1DF}" type="presOf" srcId="{E1C49E62-A609-496B-AF4E-30136F416D87}" destId="{420393E8-3F9C-4BA1-B8FE-CCB4A27CAE6A}" srcOrd="1" destOrd="0" presId="urn:microsoft.com/office/officeart/2005/8/layout/hierarchy2"/>
    <dgm:cxn modelId="{F78212C7-2113-4598-9E5D-38CBDB216490}" type="presOf" srcId="{9D8D0B86-68D6-4748-8D0F-54FC10C7D427}" destId="{0B922DE7-DE43-47FD-A189-A7FDCE3F416B}" srcOrd="0" destOrd="0" presId="urn:microsoft.com/office/officeart/2005/8/layout/hierarchy2"/>
    <dgm:cxn modelId="{D237BE01-2FAE-4FB8-90C2-267F6E607A3F}" type="presOf" srcId="{BAB08199-E234-4860-B882-A2E0DCE52CFF}" destId="{F3B64105-A052-472A-8259-45A6B8B18B7F}" srcOrd="1" destOrd="0" presId="urn:microsoft.com/office/officeart/2005/8/layout/hierarchy2"/>
    <dgm:cxn modelId="{7C7E19B4-B47C-41F6-A792-D0D98B8C9CD2}" type="presOf" srcId="{09F4F3F0-D7E1-4D71-A868-85CC4D6EDB53}" destId="{64FD3949-F77E-4C83-A0EB-6F1ABC0CDE58}" srcOrd="1" destOrd="0" presId="urn:microsoft.com/office/officeart/2005/8/layout/hierarchy2"/>
    <dgm:cxn modelId="{9ACB9A25-1D5A-4A18-AA0F-B2DCA670B82F}" type="presOf" srcId="{3565E1FA-029C-488A-BAD6-72DE30CB0BC9}" destId="{1B313CEC-D0E4-439B-A586-305FB6D77871}" srcOrd="0" destOrd="0" presId="urn:microsoft.com/office/officeart/2005/8/layout/hierarchy2"/>
    <dgm:cxn modelId="{E5F6EB58-9B05-4273-90E6-7E4A92E7616C}" srcId="{8E43C6CA-F6DC-43F4-9230-BEF7298A0B65}" destId="{D8C75467-98B8-4A60-AE1D-4BCEFD3B125D}" srcOrd="0" destOrd="0" parTransId="{364BA0C5-883B-4BD8-A488-F03E3745C1A7}" sibTransId="{B826D2B5-ED8B-4A09-9CB6-B1A0FBDD27F7}"/>
    <dgm:cxn modelId="{B097A305-4B07-4971-A6BD-9D0C6EC46AA9}" type="presOf" srcId="{8E92D03A-AA31-40CA-A0E9-29BFFD2FAEFC}" destId="{F210909D-92F0-4569-8D0D-1747175BA2A9}" srcOrd="0" destOrd="0" presId="urn:microsoft.com/office/officeart/2005/8/layout/hierarchy2"/>
    <dgm:cxn modelId="{E4C48E70-44E5-4BBF-B665-BBBE75320BC9}" srcId="{D8C75467-98B8-4A60-AE1D-4BCEFD3B125D}" destId="{F51BAFB3-C760-44CE-A411-B2CA8413E530}" srcOrd="1" destOrd="0" parTransId="{841C5668-31EB-478C-824E-9B861E60C13A}" sibTransId="{535EA07E-B1FD-4609-A843-966238ABC513}"/>
    <dgm:cxn modelId="{4E6A653E-8C57-43A8-BBD3-2EDDFF10B3AD}" type="presOf" srcId="{B04E9D60-C900-46B9-A2A6-A42777E65B19}" destId="{51EB4BFA-611C-4121-ABF2-94AC14B0C025}" srcOrd="0" destOrd="0" presId="urn:microsoft.com/office/officeart/2005/8/layout/hierarchy2"/>
    <dgm:cxn modelId="{895A0CDA-E750-4E88-A105-8184F00B5F8C}" srcId="{7F4C1547-4D44-480D-B20B-4B17ED7E5A2C}" destId="{8E43C6CA-F6DC-43F4-9230-BEF7298A0B65}" srcOrd="0" destOrd="0" parTransId="{A3B9261C-24D9-420B-8EC1-691486E47596}" sibTransId="{0FE98910-C530-4E38-A1DB-66BAC6528EDD}"/>
    <dgm:cxn modelId="{48023B76-250F-4C9D-8E3E-CC62DB32E2E8}" type="presOf" srcId="{841C5668-31EB-478C-824E-9B861E60C13A}" destId="{EA0516EB-8025-47B0-8975-1F0F863C90D0}" srcOrd="0" destOrd="0" presId="urn:microsoft.com/office/officeart/2005/8/layout/hierarchy2"/>
    <dgm:cxn modelId="{1E32C635-BB30-423D-AD3C-2930F38B4E8E}" srcId="{8E43C6CA-F6DC-43F4-9230-BEF7298A0B65}" destId="{9D8D0B86-68D6-4748-8D0F-54FC10C7D427}" srcOrd="2" destOrd="0" parTransId="{F6E3C470-2530-444B-8670-EB91D080B30D}" sibTransId="{8E2436E4-0CAA-45F4-BEC8-66D3C00B7086}"/>
    <dgm:cxn modelId="{8677F412-79A6-4126-9293-76602B47F8CB}" type="presOf" srcId="{F51BAFB3-C760-44CE-A411-B2CA8413E530}" destId="{F50039A8-48B7-4D45-999D-E7A9C979886B}" srcOrd="0" destOrd="0" presId="urn:microsoft.com/office/officeart/2005/8/layout/hierarchy2"/>
    <dgm:cxn modelId="{6C6D7905-47E3-4CAF-BA0B-85F284C022BA}" srcId="{9D8D0B86-68D6-4748-8D0F-54FC10C7D427}" destId="{3565E1FA-029C-488A-BAD6-72DE30CB0BC9}" srcOrd="0" destOrd="0" parTransId="{8E92D03A-AA31-40CA-A0E9-29BFFD2FAEFC}" sibTransId="{7401BE51-F97E-40CD-9588-F47935967207}"/>
    <dgm:cxn modelId="{B0E87AD0-7D35-4642-AC26-F89A0FBCDFA1}" type="presOf" srcId="{E1C49E62-A609-496B-AF4E-30136F416D87}" destId="{692E7729-2A07-4B44-94A4-31D2CF31FC34}" srcOrd="0" destOrd="0" presId="urn:microsoft.com/office/officeart/2005/8/layout/hierarchy2"/>
    <dgm:cxn modelId="{109B1C73-8B38-4050-9A72-B187BA1E616F}" srcId="{9D8D0B86-68D6-4748-8D0F-54FC10C7D427}" destId="{584E0FE3-F779-47A0-B734-5EB64B061EE0}" srcOrd="1" destOrd="0" parTransId="{09F4F3F0-D7E1-4D71-A868-85CC4D6EDB53}" sibTransId="{F5051CD0-410A-42BC-9ADE-614DA3A7EDBD}"/>
    <dgm:cxn modelId="{A91AC24A-46EB-4175-AE73-249BF346D1DA}" type="presOf" srcId="{8B593644-D07D-4E3F-BE77-750336819385}" destId="{6469DBA9-8BA1-40BE-A8E1-1139E96D2F49}" srcOrd="0" destOrd="0" presId="urn:microsoft.com/office/officeart/2005/8/layout/hierarchy2"/>
    <dgm:cxn modelId="{E01C1503-824E-450A-87BA-8D08A03B023A}" type="presOf" srcId="{7F4C1547-4D44-480D-B20B-4B17ED7E5A2C}" destId="{BEBA7CF0-3681-411E-9920-B25781815320}" srcOrd="0" destOrd="0" presId="urn:microsoft.com/office/officeart/2005/8/layout/hierarchy2"/>
    <dgm:cxn modelId="{DBBF6CA2-184D-4A15-AADE-A3E997A6FAD2}" type="presParOf" srcId="{BEBA7CF0-3681-411E-9920-B25781815320}" destId="{1D4E7FA4-A2CB-42FD-ADC2-01E45702D39F}" srcOrd="0" destOrd="0" presId="urn:microsoft.com/office/officeart/2005/8/layout/hierarchy2"/>
    <dgm:cxn modelId="{97973524-950A-4D90-94AC-64C0DE5933C2}" type="presParOf" srcId="{1D4E7FA4-A2CB-42FD-ADC2-01E45702D39F}" destId="{5696E07D-5F8B-4A4B-8FD5-2BFBE8FFDA4F}" srcOrd="0" destOrd="0" presId="urn:microsoft.com/office/officeart/2005/8/layout/hierarchy2"/>
    <dgm:cxn modelId="{65F620D9-63B6-4892-8CE2-B2E3F1467BCE}" type="presParOf" srcId="{1D4E7FA4-A2CB-42FD-ADC2-01E45702D39F}" destId="{7CDC77C7-33BE-4781-AF16-4D15D29B0C0D}" srcOrd="1" destOrd="0" presId="urn:microsoft.com/office/officeart/2005/8/layout/hierarchy2"/>
    <dgm:cxn modelId="{07B5B7B4-28CF-4B28-B92C-3EA9E31EAF22}" type="presParOf" srcId="{7CDC77C7-33BE-4781-AF16-4D15D29B0C0D}" destId="{359119CD-C2A2-4793-8A92-18ECA3C703EE}" srcOrd="0" destOrd="0" presId="urn:microsoft.com/office/officeart/2005/8/layout/hierarchy2"/>
    <dgm:cxn modelId="{E2FB8972-235F-4D72-9B46-092D1D484008}" type="presParOf" srcId="{359119CD-C2A2-4793-8A92-18ECA3C703EE}" destId="{CDE2D87B-577E-46FC-A85D-D8655BAA8AE9}" srcOrd="0" destOrd="0" presId="urn:microsoft.com/office/officeart/2005/8/layout/hierarchy2"/>
    <dgm:cxn modelId="{425F482C-363C-40BE-B8CB-7FA4DB5B7AF1}" type="presParOf" srcId="{7CDC77C7-33BE-4781-AF16-4D15D29B0C0D}" destId="{73E76D4C-44AF-447A-8EBD-C855C0E0BAB9}" srcOrd="1" destOrd="0" presId="urn:microsoft.com/office/officeart/2005/8/layout/hierarchy2"/>
    <dgm:cxn modelId="{FE83C726-0C69-4B18-93F9-417767DE491E}" type="presParOf" srcId="{73E76D4C-44AF-447A-8EBD-C855C0E0BAB9}" destId="{A198A85D-684C-42FD-BE17-111E303B4C72}" srcOrd="0" destOrd="0" presId="urn:microsoft.com/office/officeart/2005/8/layout/hierarchy2"/>
    <dgm:cxn modelId="{1497D0F1-DFB5-47D5-AF2A-7DEA726B88F4}" type="presParOf" srcId="{73E76D4C-44AF-447A-8EBD-C855C0E0BAB9}" destId="{943780B9-69DA-44D9-B19F-8D83EE974891}" srcOrd="1" destOrd="0" presId="urn:microsoft.com/office/officeart/2005/8/layout/hierarchy2"/>
    <dgm:cxn modelId="{A71B7E90-A517-47C3-A2AC-B3C1DAA918C0}" type="presParOf" srcId="{943780B9-69DA-44D9-B19F-8D83EE974891}" destId="{6469DBA9-8BA1-40BE-A8E1-1139E96D2F49}" srcOrd="0" destOrd="0" presId="urn:microsoft.com/office/officeart/2005/8/layout/hierarchy2"/>
    <dgm:cxn modelId="{4F0AE1B2-FA3D-4EEA-88CD-98FD6B929A12}" type="presParOf" srcId="{6469DBA9-8BA1-40BE-A8E1-1139E96D2F49}" destId="{DD4BD2B5-CD80-4585-B887-31C9F8C459EA}" srcOrd="0" destOrd="0" presId="urn:microsoft.com/office/officeart/2005/8/layout/hierarchy2"/>
    <dgm:cxn modelId="{7DE56280-FDBD-42E2-86C4-24D4EDAE5A40}" type="presParOf" srcId="{943780B9-69DA-44D9-B19F-8D83EE974891}" destId="{E0864838-425E-4FB8-8515-B58D440178B0}" srcOrd="1" destOrd="0" presId="urn:microsoft.com/office/officeart/2005/8/layout/hierarchy2"/>
    <dgm:cxn modelId="{B6789900-2015-4CE7-B24C-A64559734025}" type="presParOf" srcId="{E0864838-425E-4FB8-8515-B58D440178B0}" destId="{B8544828-DF2C-4F00-88ED-28E51C93D703}" srcOrd="0" destOrd="0" presId="urn:microsoft.com/office/officeart/2005/8/layout/hierarchy2"/>
    <dgm:cxn modelId="{22DB356D-C156-41AD-9C61-79A913533983}" type="presParOf" srcId="{E0864838-425E-4FB8-8515-B58D440178B0}" destId="{1139EC96-D2BC-405C-B16D-E49247962FD2}" srcOrd="1" destOrd="0" presId="urn:microsoft.com/office/officeart/2005/8/layout/hierarchy2"/>
    <dgm:cxn modelId="{B90BCD0B-D8D5-46D7-9092-A84DECABFD46}" type="presParOf" srcId="{943780B9-69DA-44D9-B19F-8D83EE974891}" destId="{EA0516EB-8025-47B0-8975-1F0F863C90D0}" srcOrd="2" destOrd="0" presId="urn:microsoft.com/office/officeart/2005/8/layout/hierarchy2"/>
    <dgm:cxn modelId="{4ED59F4C-570C-45C8-80EA-1342E6DFADA3}" type="presParOf" srcId="{EA0516EB-8025-47B0-8975-1F0F863C90D0}" destId="{0974B5ED-8512-4AD9-B147-3EA060FE89FD}" srcOrd="0" destOrd="0" presId="urn:microsoft.com/office/officeart/2005/8/layout/hierarchy2"/>
    <dgm:cxn modelId="{FEC830BE-C86C-40CA-AC06-6DB326B4AAF4}" type="presParOf" srcId="{943780B9-69DA-44D9-B19F-8D83EE974891}" destId="{56AD6C76-5ADC-441A-A271-714702FDA0DB}" srcOrd="3" destOrd="0" presId="urn:microsoft.com/office/officeart/2005/8/layout/hierarchy2"/>
    <dgm:cxn modelId="{09E9AB56-33AA-4EA0-A543-41F99F8E71DB}" type="presParOf" srcId="{56AD6C76-5ADC-441A-A271-714702FDA0DB}" destId="{F50039A8-48B7-4D45-999D-E7A9C979886B}" srcOrd="0" destOrd="0" presId="urn:microsoft.com/office/officeart/2005/8/layout/hierarchy2"/>
    <dgm:cxn modelId="{C5023704-4BE0-4FF4-88CB-3A161B152EA0}" type="presParOf" srcId="{56AD6C76-5ADC-441A-A271-714702FDA0DB}" destId="{EADD19D6-CA26-4E64-9B86-AB01685E4F5A}" srcOrd="1" destOrd="0" presId="urn:microsoft.com/office/officeart/2005/8/layout/hierarchy2"/>
    <dgm:cxn modelId="{6BB541A0-52C2-4C94-9DB2-4D6BB1266F51}" type="presParOf" srcId="{7CDC77C7-33BE-4781-AF16-4D15D29B0C0D}" destId="{692E7729-2A07-4B44-94A4-31D2CF31FC34}" srcOrd="2" destOrd="0" presId="urn:microsoft.com/office/officeart/2005/8/layout/hierarchy2"/>
    <dgm:cxn modelId="{5452B71E-8EA6-40EA-9360-6B5E72B7B421}" type="presParOf" srcId="{692E7729-2A07-4B44-94A4-31D2CF31FC34}" destId="{420393E8-3F9C-4BA1-B8FE-CCB4A27CAE6A}" srcOrd="0" destOrd="0" presId="urn:microsoft.com/office/officeart/2005/8/layout/hierarchy2"/>
    <dgm:cxn modelId="{C4A36942-E9B1-421D-BB74-CB407041B4C7}" type="presParOf" srcId="{7CDC77C7-33BE-4781-AF16-4D15D29B0C0D}" destId="{DC3BBA15-C975-4F93-8C03-E0D81B418260}" srcOrd="3" destOrd="0" presId="urn:microsoft.com/office/officeart/2005/8/layout/hierarchy2"/>
    <dgm:cxn modelId="{9BF27168-8F7B-46B5-9505-A171BDC20A4E}" type="presParOf" srcId="{DC3BBA15-C975-4F93-8C03-E0D81B418260}" destId="{7F06BD3D-D395-497B-9959-FF3682EAB54E}" srcOrd="0" destOrd="0" presId="urn:microsoft.com/office/officeart/2005/8/layout/hierarchy2"/>
    <dgm:cxn modelId="{11FD7DE5-BFCF-45A5-AE14-69333EA5328B}" type="presParOf" srcId="{DC3BBA15-C975-4F93-8C03-E0D81B418260}" destId="{4290212D-58CE-45C9-A575-7A0D72AB75C2}" srcOrd="1" destOrd="0" presId="urn:microsoft.com/office/officeart/2005/8/layout/hierarchy2"/>
    <dgm:cxn modelId="{CD97C8AB-FB5B-4AC8-8E01-F273704754AD}" type="presParOf" srcId="{4290212D-58CE-45C9-A575-7A0D72AB75C2}" destId="{1D2AA6BE-B240-4813-AAC2-E9E7D3E38F7B}" srcOrd="0" destOrd="0" presId="urn:microsoft.com/office/officeart/2005/8/layout/hierarchy2"/>
    <dgm:cxn modelId="{E006134E-E662-4044-B96D-FA324A648802}" type="presParOf" srcId="{1D2AA6BE-B240-4813-AAC2-E9E7D3E38F7B}" destId="{F3B64105-A052-472A-8259-45A6B8B18B7F}" srcOrd="0" destOrd="0" presId="urn:microsoft.com/office/officeart/2005/8/layout/hierarchy2"/>
    <dgm:cxn modelId="{53A7CD30-F744-4A08-8131-6A0417A30CEB}" type="presParOf" srcId="{4290212D-58CE-45C9-A575-7A0D72AB75C2}" destId="{EA5D5694-BA2A-4042-BF84-CC665058EFFF}" srcOrd="1" destOrd="0" presId="urn:microsoft.com/office/officeart/2005/8/layout/hierarchy2"/>
    <dgm:cxn modelId="{DF32608D-9189-4C92-BADD-36846AE578F6}" type="presParOf" srcId="{EA5D5694-BA2A-4042-BF84-CC665058EFFF}" destId="{51EB4BFA-611C-4121-ABF2-94AC14B0C025}" srcOrd="0" destOrd="0" presId="urn:microsoft.com/office/officeart/2005/8/layout/hierarchy2"/>
    <dgm:cxn modelId="{CE9979B5-766F-4E91-A5D8-D900589FDA8E}" type="presParOf" srcId="{EA5D5694-BA2A-4042-BF84-CC665058EFFF}" destId="{9E8F53B1-A325-4C59-8E3C-6BEF582BD6E2}" srcOrd="1" destOrd="0" presId="urn:microsoft.com/office/officeart/2005/8/layout/hierarchy2"/>
    <dgm:cxn modelId="{4D7BD8F9-EE9F-4FA5-B8B7-8E0F500DB62C}" type="presParOf" srcId="{7CDC77C7-33BE-4781-AF16-4D15D29B0C0D}" destId="{EE185E5E-21D9-4F9B-89C9-0B6DC8DDFB81}" srcOrd="4" destOrd="0" presId="urn:microsoft.com/office/officeart/2005/8/layout/hierarchy2"/>
    <dgm:cxn modelId="{57DFFF19-148B-47A3-9F9A-ABB581465F47}" type="presParOf" srcId="{EE185E5E-21D9-4F9B-89C9-0B6DC8DDFB81}" destId="{EFFAD93E-9CA0-4A09-B6E5-A4313B36D21E}" srcOrd="0" destOrd="0" presId="urn:microsoft.com/office/officeart/2005/8/layout/hierarchy2"/>
    <dgm:cxn modelId="{01F98734-558C-4BCD-9629-8615026173C3}" type="presParOf" srcId="{7CDC77C7-33BE-4781-AF16-4D15D29B0C0D}" destId="{61C62BF4-19E7-4A94-A4A9-ACAA6F400C58}" srcOrd="5" destOrd="0" presId="urn:microsoft.com/office/officeart/2005/8/layout/hierarchy2"/>
    <dgm:cxn modelId="{784DB07D-50EF-47C4-931A-DF42570DE4F3}" type="presParOf" srcId="{61C62BF4-19E7-4A94-A4A9-ACAA6F400C58}" destId="{0B922DE7-DE43-47FD-A189-A7FDCE3F416B}" srcOrd="0" destOrd="0" presId="urn:microsoft.com/office/officeart/2005/8/layout/hierarchy2"/>
    <dgm:cxn modelId="{BFB72CFB-2089-49B2-B00D-034B66200FC7}" type="presParOf" srcId="{61C62BF4-19E7-4A94-A4A9-ACAA6F400C58}" destId="{C06961D2-9B7F-42FA-95DF-8D604C1E2BBB}" srcOrd="1" destOrd="0" presId="urn:microsoft.com/office/officeart/2005/8/layout/hierarchy2"/>
    <dgm:cxn modelId="{4ECB06FA-DACA-4D58-BCEB-F89F6A0748F1}" type="presParOf" srcId="{C06961D2-9B7F-42FA-95DF-8D604C1E2BBB}" destId="{F210909D-92F0-4569-8D0D-1747175BA2A9}" srcOrd="0" destOrd="0" presId="urn:microsoft.com/office/officeart/2005/8/layout/hierarchy2"/>
    <dgm:cxn modelId="{A9384E3B-75B5-457F-9DD5-EC5015257EE6}" type="presParOf" srcId="{F210909D-92F0-4569-8D0D-1747175BA2A9}" destId="{1F042E4E-6F46-45D1-A51C-85C87CE33DC3}" srcOrd="0" destOrd="0" presId="urn:microsoft.com/office/officeart/2005/8/layout/hierarchy2"/>
    <dgm:cxn modelId="{2A1715F6-B7B8-4C13-92FC-D70BB1E12A0A}" type="presParOf" srcId="{C06961D2-9B7F-42FA-95DF-8D604C1E2BBB}" destId="{A6C7C70F-2E1C-4975-80F3-94225E626B2B}" srcOrd="1" destOrd="0" presId="urn:microsoft.com/office/officeart/2005/8/layout/hierarchy2"/>
    <dgm:cxn modelId="{5156FBE2-0665-4129-BF02-8EBD3CE6B261}" type="presParOf" srcId="{A6C7C70F-2E1C-4975-80F3-94225E626B2B}" destId="{1B313CEC-D0E4-439B-A586-305FB6D77871}" srcOrd="0" destOrd="0" presId="urn:microsoft.com/office/officeart/2005/8/layout/hierarchy2"/>
    <dgm:cxn modelId="{A269BD22-1628-4DB8-AFA3-B5EF8F9029D1}" type="presParOf" srcId="{A6C7C70F-2E1C-4975-80F3-94225E626B2B}" destId="{FE560988-C18B-4455-8799-72ADF6E3A5DD}" srcOrd="1" destOrd="0" presId="urn:microsoft.com/office/officeart/2005/8/layout/hierarchy2"/>
    <dgm:cxn modelId="{51DAA5FC-B709-4225-9FD7-B58EB2FD5F3F}" type="presParOf" srcId="{C06961D2-9B7F-42FA-95DF-8D604C1E2BBB}" destId="{29A8AB48-5CA3-42B9-B720-C98AA6250B64}" srcOrd="2" destOrd="0" presId="urn:microsoft.com/office/officeart/2005/8/layout/hierarchy2"/>
    <dgm:cxn modelId="{0222A4E6-097C-47F2-BDD8-F243871D3E99}" type="presParOf" srcId="{29A8AB48-5CA3-42B9-B720-C98AA6250B64}" destId="{64FD3949-F77E-4C83-A0EB-6F1ABC0CDE58}" srcOrd="0" destOrd="0" presId="urn:microsoft.com/office/officeart/2005/8/layout/hierarchy2"/>
    <dgm:cxn modelId="{B13C3E7E-DC1B-4BFB-A865-EF0CAE2312D0}" type="presParOf" srcId="{C06961D2-9B7F-42FA-95DF-8D604C1E2BBB}" destId="{C21438D9-3F1A-48D7-88C0-77B801FEDEAD}" srcOrd="3" destOrd="0" presId="urn:microsoft.com/office/officeart/2005/8/layout/hierarchy2"/>
    <dgm:cxn modelId="{39915E2F-5510-49F8-8009-0643E00A9EC5}" type="presParOf" srcId="{C21438D9-3F1A-48D7-88C0-77B801FEDEAD}" destId="{C025F141-A6DC-4DAB-800D-4C1CEB5050F9}" srcOrd="0" destOrd="0" presId="urn:microsoft.com/office/officeart/2005/8/layout/hierarchy2"/>
    <dgm:cxn modelId="{1618686E-ECF4-47E7-9437-E85F53053636}" type="presParOf" srcId="{C21438D9-3F1A-48D7-88C0-77B801FEDEAD}" destId="{A6EF4471-A996-43B0-8AC1-AE6B6973547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920FA7-7859-475C-B2C8-00A0AB29B1FA}" type="doc">
      <dgm:prSet loTypeId="urn:microsoft.com/office/officeart/2005/8/layout/hierarchy2" loCatId="hierarchy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ZA"/>
        </a:p>
      </dgm:t>
    </dgm:pt>
    <dgm:pt modelId="{B69E41AA-7E19-471D-BDD3-169BCA19B56C}">
      <dgm:prSet phldrT="[Text]" custT="1"/>
      <dgm:spPr/>
      <dgm:t>
        <a:bodyPr/>
        <a:lstStyle/>
        <a:p>
          <a:r>
            <a:rPr lang="en-US" sz="2800" dirty="0" smtClean="0"/>
            <a:t>Major categories</a:t>
          </a:r>
          <a:endParaRPr lang="en-ZA" sz="2800" dirty="0"/>
        </a:p>
      </dgm:t>
    </dgm:pt>
    <dgm:pt modelId="{2C5FE8CA-70C8-411A-8F78-7248DA1567CD}" type="parTrans" cxnId="{F909682B-0D92-4278-852E-AED97DCFACED}">
      <dgm:prSet/>
      <dgm:spPr/>
      <dgm:t>
        <a:bodyPr/>
        <a:lstStyle/>
        <a:p>
          <a:endParaRPr lang="en-ZA"/>
        </a:p>
      </dgm:t>
    </dgm:pt>
    <dgm:pt modelId="{01F1CF91-07EE-466F-9B39-0E69CC8E940A}" type="sibTrans" cxnId="{F909682B-0D92-4278-852E-AED97DCFACED}">
      <dgm:prSet/>
      <dgm:spPr/>
      <dgm:t>
        <a:bodyPr/>
        <a:lstStyle/>
        <a:p>
          <a:endParaRPr lang="en-ZA"/>
        </a:p>
      </dgm:t>
    </dgm:pt>
    <dgm:pt modelId="{AA65233D-A3B7-4B07-9EEF-4750E6A3E4A7}">
      <dgm:prSet phldrT="[Text]" custT="1"/>
      <dgm:spPr/>
      <dgm:t>
        <a:bodyPr/>
        <a:lstStyle/>
        <a:p>
          <a:r>
            <a:rPr lang="en-US" sz="2800" dirty="0" smtClean="0"/>
            <a:t>Indirect taxes</a:t>
          </a:r>
          <a:endParaRPr lang="en-ZA" sz="2800" dirty="0"/>
        </a:p>
      </dgm:t>
    </dgm:pt>
    <dgm:pt modelId="{ED304108-8ED5-44FA-8EFE-A717B2F201D4}" type="parTrans" cxnId="{D3A65B7E-3BDE-4DD9-B758-60247AD61E61}">
      <dgm:prSet/>
      <dgm:spPr/>
      <dgm:t>
        <a:bodyPr/>
        <a:lstStyle/>
        <a:p>
          <a:endParaRPr lang="en-ZA" dirty="0"/>
        </a:p>
      </dgm:t>
    </dgm:pt>
    <dgm:pt modelId="{62DE85D9-C2CE-4788-8451-947A6EF4DF47}" type="sibTrans" cxnId="{D3A65B7E-3BDE-4DD9-B758-60247AD61E61}">
      <dgm:prSet/>
      <dgm:spPr/>
      <dgm:t>
        <a:bodyPr/>
        <a:lstStyle/>
        <a:p>
          <a:endParaRPr lang="en-ZA"/>
        </a:p>
      </dgm:t>
    </dgm:pt>
    <dgm:pt modelId="{2178CAEF-843E-4BBF-B8BB-5676C8E21395}">
      <dgm:prSet phldrT="[Text]" custT="1"/>
      <dgm:spPr/>
      <dgm:t>
        <a:bodyPr/>
        <a:lstStyle/>
        <a:p>
          <a:r>
            <a:rPr lang="en-US" sz="1800" dirty="0" smtClean="0"/>
            <a:t>Taxes on goods and services</a:t>
          </a:r>
          <a:endParaRPr lang="en-ZA" sz="1800" dirty="0"/>
        </a:p>
      </dgm:t>
    </dgm:pt>
    <dgm:pt modelId="{E9228BE1-B0E0-40B0-8721-1E5B5B589578}" type="parTrans" cxnId="{B757937A-A6B5-49B8-9A1C-4CB83FCAC68A}">
      <dgm:prSet/>
      <dgm:spPr/>
      <dgm:t>
        <a:bodyPr/>
        <a:lstStyle/>
        <a:p>
          <a:endParaRPr lang="en-ZA" dirty="0"/>
        </a:p>
      </dgm:t>
    </dgm:pt>
    <dgm:pt modelId="{30CE8827-FC04-42CF-BDEA-9C9064CE8E90}" type="sibTrans" cxnId="{B757937A-A6B5-49B8-9A1C-4CB83FCAC68A}">
      <dgm:prSet/>
      <dgm:spPr/>
      <dgm:t>
        <a:bodyPr/>
        <a:lstStyle/>
        <a:p>
          <a:endParaRPr lang="en-ZA"/>
        </a:p>
      </dgm:t>
    </dgm:pt>
    <dgm:pt modelId="{4B44718A-D1AD-41A8-B208-5BA9A8246A38}">
      <dgm:prSet phldrT="[Text]" custT="1"/>
      <dgm:spPr/>
      <dgm:t>
        <a:bodyPr/>
        <a:lstStyle/>
        <a:p>
          <a:r>
            <a:rPr lang="en-US" sz="1800" dirty="0" smtClean="0"/>
            <a:t>Levied on the person</a:t>
          </a:r>
          <a:endParaRPr lang="en-ZA" sz="1800" dirty="0"/>
        </a:p>
      </dgm:t>
    </dgm:pt>
    <dgm:pt modelId="{B76338E6-83A5-41B2-B536-08861EF7B268}" type="parTrans" cxnId="{978E7375-462B-4358-9E81-D9EC340E6383}">
      <dgm:prSet/>
      <dgm:spPr/>
      <dgm:t>
        <a:bodyPr/>
        <a:lstStyle/>
        <a:p>
          <a:endParaRPr lang="en-ZA" dirty="0"/>
        </a:p>
      </dgm:t>
    </dgm:pt>
    <dgm:pt modelId="{F4C5D2C6-8879-4DFB-849C-0323636EB53F}" type="sibTrans" cxnId="{978E7375-462B-4358-9E81-D9EC340E6383}">
      <dgm:prSet/>
      <dgm:spPr/>
      <dgm:t>
        <a:bodyPr/>
        <a:lstStyle/>
        <a:p>
          <a:endParaRPr lang="en-ZA"/>
        </a:p>
      </dgm:t>
    </dgm:pt>
    <dgm:pt modelId="{0D833144-9DF7-4BC6-B211-6F03A44F96A5}">
      <dgm:prSet phldrT="[Text]" custT="1"/>
      <dgm:spPr/>
      <dgm:t>
        <a:bodyPr/>
        <a:lstStyle/>
        <a:p>
          <a:r>
            <a:rPr lang="en-US" sz="2800" dirty="0" smtClean="0"/>
            <a:t>Direct taxes</a:t>
          </a:r>
          <a:endParaRPr lang="en-ZA" sz="2800" dirty="0"/>
        </a:p>
      </dgm:t>
    </dgm:pt>
    <dgm:pt modelId="{76DEB9FE-0552-4884-9E39-A8315DA16040}" type="parTrans" cxnId="{EDE3A968-9D41-4D3A-8843-81FC63EEDCF2}">
      <dgm:prSet/>
      <dgm:spPr/>
      <dgm:t>
        <a:bodyPr/>
        <a:lstStyle/>
        <a:p>
          <a:endParaRPr lang="en-ZA" dirty="0"/>
        </a:p>
      </dgm:t>
    </dgm:pt>
    <dgm:pt modelId="{3B0F352B-C5DC-4731-AD7E-4AEFE8E5A689}" type="sibTrans" cxnId="{EDE3A968-9D41-4D3A-8843-81FC63EEDCF2}">
      <dgm:prSet/>
      <dgm:spPr/>
      <dgm:t>
        <a:bodyPr/>
        <a:lstStyle/>
        <a:p>
          <a:endParaRPr lang="en-ZA"/>
        </a:p>
      </dgm:t>
    </dgm:pt>
    <dgm:pt modelId="{4BD1F981-C72B-4D19-8C79-E8BFC2EDA59A}">
      <dgm:prSet phldrT="[Text]"/>
      <dgm:spPr/>
      <dgm:t>
        <a:bodyPr/>
        <a:lstStyle/>
        <a:p>
          <a:r>
            <a:rPr lang="en-US" dirty="0" smtClean="0"/>
            <a:t>Selective – on certain good and services such as ‘sin tax’ on alcohol</a:t>
          </a:r>
          <a:endParaRPr lang="en-ZA" dirty="0"/>
        </a:p>
      </dgm:t>
    </dgm:pt>
    <dgm:pt modelId="{BD89DA52-4C36-43DC-B678-230C27E5D89D}" type="parTrans" cxnId="{E7922361-65A2-49FE-9536-1C1B1AC9D290}">
      <dgm:prSet/>
      <dgm:spPr/>
      <dgm:t>
        <a:bodyPr/>
        <a:lstStyle/>
        <a:p>
          <a:endParaRPr lang="en-ZA" dirty="0"/>
        </a:p>
      </dgm:t>
    </dgm:pt>
    <dgm:pt modelId="{3DCCFC81-98D0-4303-A322-B4C1A3D81E8D}" type="sibTrans" cxnId="{E7922361-65A2-49FE-9536-1C1B1AC9D290}">
      <dgm:prSet/>
      <dgm:spPr/>
      <dgm:t>
        <a:bodyPr/>
        <a:lstStyle/>
        <a:p>
          <a:endParaRPr lang="en-ZA"/>
        </a:p>
      </dgm:t>
    </dgm:pt>
    <dgm:pt modelId="{6296D7CA-FD0D-450D-B44F-4B284392B4DE}">
      <dgm:prSet phldrT="[Text]"/>
      <dgm:spPr/>
      <dgm:t>
        <a:bodyPr/>
        <a:lstStyle/>
        <a:p>
          <a:r>
            <a:rPr lang="en-US" dirty="0" smtClean="0"/>
            <a:t>General – such as VAT, on all good and services</a:t>
          </a:r>
          <a:endParaRPr lang="en-ZA" dirty="0"/>
        </a:p>
      </dgm:t>
    </dgm:pt>
    <dgm:pt modelId="{26F30F07-F624-4BF1-81A6-757E2591864B}" type="parTrans" cxnId="{4BCFD196-4C1A-4042-861E-6B0BFE948D59}">
      <dgm:prSet/>
      <dgm:spPr/>
      <dgm:t>
        <a:bodyPr/>
        <a:lstStyle/>
        <a:p>
          <a:endParaRPr lang="en-ZA" dirty="0"/>
        </a:p>
      </dgm:t>
    </dgm:pt>
    <dgm:pt modelId="{04B4E8A5-14E3-470A-9AA4-C4213109F574}" type="sibTrans" cxnId="{4BCFD196-4C1A-4042-861E-6B0BFE948D59}">
      <dgm:prSet/>
      <dgm:spPr/>
      <dgm:t>
        <a:bodyPr/>
        <a:lstStyle/>
        <a:p>
          <a:endParaRPr lang="en-ZA"/>
        </a:p>
      </dgm:t>
    </dgm:pt>
    <dgm:pt modelId="{0C80BEAB-666D-40A6-9E7A-CB28EBE370B4}" type="pres">
      <dgm:prSet presAssocID="{F0920FA7-7859-475C-B2C8-00A0AB29B1F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AFF9CFAB-2C69-40CB-9823-28A2090413FF}" type="pres">
      <dgm:prSet presAssocID="{B69E41AA-7E19-471D-BDD3-169BCA19B56C}" presName="root1" presStyleCnt="0"/>
      <dgm:spPr/>
    </dgm:pt>
    <dgm:pt modelId="{9ECAF8A4-4EAF-42D7-8E0E-668EF17618C9}" type="pres">
      <dgm:prSet presAssocID="{B69E41AA-7E19-471D-BDD3-169BCA19B56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3572C6DE-1048-413B-8A7B-42F0D0B96557}" type="pres">
      <dgm:prSet presAssocID="{B69E41AA-7E19-471D-BDD3-169BCA19B56C}" presName="level2hierChild" presStyleCnt="0"/>
      <dgm:spPr/>
    </dgm:pt>
    <dgm:pt modelId="{CC318266-861E-4378-A3E2-4F77A3A531CD}" type="pres">
      <dgm:prSet presAssocID="{76DEB9FE-0552-4884-9E39-A8315DA16040}" presName="conn2-1" presStyleLbl="parChTrans1D2" presStyleIdx="0" presStyleCnt="2"/>
      <dgm:spPr/>
      <dgm:t>
        <a:bodyPr/>
        <a:lstStyle/>
        <a:p>
          <a:endParaRPr lang="en-ZA"/>
        </a:p>
      </dgm:t>
    </dgm:pt>
    <dgm:pt modelId="{0612EC41-766A-41C6-AC55-FF4EADA4C652}" type="pres">
      <dgm:prSet presAssocID="{76DEB9FE-0552-4884-9E39-A8315DA16040}" presName="connTx" presStyleLbl="parChTrans1D2" presStyleIdx="0" presStyleCnt="2"/>
      <dgm:spPr/>
      <dgm:t>
        <a:bodyPr/>
        <a:lstStyle/>
        <a:p>
          <a:endParaRPr lang="en-ZA"/>
        </a:p>
      </dgm:t>
    </dgm:pt>
    <dgm:pt modelId="{1590AD15-B16D-4A7C-9FAA-9A5177736EFB}" type="pres">
      <dgm:prSet presAssocID="{0D833144-9DF7-4BC6-B211-6F03A44F96A5}" presName="root2" presStyleCnt="0"/>
      <dgm:spPr/>
    </dgm:pt>
    <dgm:pt modelId="{ECFB0DE4-6229-4AE1-B456-90644B627973}" type="pres">
      <dgm:prSet presAssocID="{0D833144-9DF7-4BC6-B211-6F03A44F96A5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B4CD538C-338C-4470-835A-6328A2DDF9B0}" type="pres">
      <dgm:prSet presAssocID="{0D833144-9DF7-4BC6-B211-6F03A44F96A5}" presName="level3hierChild" presStyleCnt="0"/>
      <dgm:spPr/>
    </dgm:pt>
    <dgm:pt modelId="{AC3B39D3-7C40-47C4-912C-5CEC7BE6E868}" type="pres">
      <dgm:prSet presAssocID="{B76338E6-83A5-41B2-B536-08861EF7B268}" presName="conn2-1" presStyleLbl="parChTrans1D3" presStyleIdx="0" presStyleCnt="2"/>
      <dgm:spPr/>
      <dgm:t>
        <a:bodyPr/>
        <a:lstStyle/>
        <a:p>
          <a:endParaRPr lang="en-ZA"/>
        </a:p>
      </dgm:t>
    </dgm:pt>
    <dgm:pt modelId="{7AAC3FDB-44B2-4CC7-89BC-96656F6CE815}" type="pres">
      <dgm:prSet presAssocID="{B76338E6-83A5-41B2-B536-08861EF7B268}" presName="connTx" presStyleLbl="parChTrans1D3" presStyleIdx="0" presStyleCnt="2"/>
      <dgm:spPr/>
      <dgm:t>
        <a:bodyPr/>
        <a:lstStyle/>
        <a:p>
          <a:endParaRPr lang="en-ZA"/>
        </a:p>
      </dgm:t>
    </dgm:pt>
    <dgm:pt modelId="{FC3287E6-0DC0-4E51-BA7D-38F6762F0D49}" type="pres">
      <dgm:prSet presAssocID="{4B44718A-D1AD-41A8-B208-5BA9A8246A38}" presName="root2" presStyleCnt="0"/>
      <dgm:spPr/>
    </dgm:pt>
    <dgm:pt modelId="{3C455EF2-62A6-4A8B-9920-841CD7389348}" type="pres">
      <dgm:prSet presAssocID="{4B44718A-D1AD-41A8-B208-5BA9A8246A38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B73BF1D0-7214-45AE-BBAA-3C97E742482D}" type="pres">
      <dgm:prSet presAssocID="{4B44718A-D1AD-41A8-B208-5BA9A8246A38}" presName="level3hierChild" presStyleCnt="0"/>
      <dgm:spPr/>
    </dgm:pt>
    <dgm:pt modelId="{65C22B6A-561E-4219-8F15-96F659D57343}" type="pres">
      <dgm:prSet presAssocID="{ED304108-8ED5-44FA-8EFE-A717B2F201D4}" presName="conn2-1" presStyleLbl="parChTrans1D2" presStyleIdx="1" presStyleCnt="2"/>
      <dgm:spPr/>
      <dgm:t>
        <a:bodyPr/>
        <a:lstStyle/>
        <a:p>
          <a:endParaRPr lang="en-ZA"/>
        </a:p>
      </dgm:t>
    </dgm:pt>
    <dgm:pt modelId="{A7ECEB21-24DF-40A8-8FE4-B20411E798D9}" type="pres">
      <dgm:prSet presAssocID="{ED304108-8ED5-44FA-8EFE-A717B2F201D4}" presName="connTx" presStyleLbl="parChTrans1D2" presStyleIdx="1" presStyleCnt="2"/>
      <dgm:spPr/>
      <dgm:t>
        <a:bodyPr/>
        <a:lstStyle/>
        <a:p>
          <a:endParaRPr lang="en-ZA"/>
        </a:p>
      </dgm:t>
    </dgm:pt>
    <dgm:pt modelId="{0ED16415-39A6-4372-96AC-E9F8A6C990F3}" type="pres">
      <dgm:prSet presAssocID="{AA65233D-A3B7-4B07-9EEF-4750E6A3E4A7}" presName="root2" presStyleCnt="0"/>
      <dgm:spPr/>
    </dgm:pt>
    <dgm:pt modelId="{3FB2C087-ABC1-4D09-AD1C-F7B6D3D9C638}" type="pres">
      <dgm:prSet presAssocID="{AA65233D-A3B7-4B07-9EEF-4750E6A3E4A7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C8265CEC-CB18-4C64-AC69-D381407CBB52}" type="pres">
      <dgm:prSet presAssocID="{AA65233D-A3B7-4B07-9EEF-4750E6A3E4A7}" presName="level3hierChild" presStyleCnt="0"/>
      <dgm:spPr/>
    </dgm:pt>
    <dgm:pt modelId="{D77FD799-F93B-439E-84F1-347841CCE518}" type="pres">
      <dgm:prSet presAssocID="{E9228BE1-B0E0-40B0-8721-1E5B5B589578}" presName="conn2-1" presStyleLbl="parChTrans1D3" presStyleIdx="1" presStyleCnt="2"/>
      <dgm:spPr/>
      <dgm:t>
        <a:bodyPr/>
        <a:lstStyle/>
        <a:p>
          <a:endParaRPr lang="en-ZA"/>
        </a:p>
      </dgm:t>
    </dgm:pt>
    <dgm:pt modelId="{1CE8F801-7F62-4296-AB12-4F2E86954C0A}" type="pres">
      <dgm:prSet presAssocID="{E9228BE1-B0E0-40B0-8721-1E5B5B589578}" presName="connTx" presStyleLbl="parChTrans1D3" presStyleIdx="1" presStyleCnt="2"/>
      <dgm:spPr/>
      <dgm:t>
        <a:bodyPr/>
        <a:lstStyle/>
        <a:p>
          <a:endParaRPr lang="en-ZA"/>
        </a:p>
      </dgm:t>
    </dgm:pt>
    <dgm:pt modelId="{C86AD4C9-9872-4157-80DB-DA2552CE5F7C}" type="pres">
      <dgm:prSet presAssocID="{2178CAEF-843E-4BBF-B8BB-5676C8E21395}" presName="root2" presStyleCnt="0"/>
      <dgm:spPr/>
    </dgm:pt>
    <dgm:pt modelId="{EA400F53-7889-44C1-BFEC-24DE47DC4810}" type="pres">
      <dgm:prSet presAssocID="{2178CAEF-843E-4BBF-B8BB-5676C8E21395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5F307C33-519C-4A1F-89C8-6C49B59A6445}" type="pres">
      <dgm:prSet presAssocID="{2178CAEF-843E-4BBF-B8BB-5676C8E21395}" presName="level3hierChild" presStyleCnt="0"/>
      <dgm:spPr/>
    </dgm:pt>
    <dgm:pt modelId="{2FF23C4D-E4F6-4118-A084-B59656A9A498}" type="pres">
      <dgm:prSet presAssocID="{26F30F07-F624-4BF1-81A6-757E2591864B}" presName="conn2-1" presStyleLbl="parChTrans1D4" presStyleIdx="0" presStyleCnt="2"/>
      <dgm:spPr/>
      <dgm:t>
        <a:bodyPr/>
        <a:lstStyle/>
        <a:p>
          <a:endParaRPr lang="en-ZA"/>
        </a:p>
      </dgm:t>
    </dgm:pt>
    <dgm:pt modelId="{C7FD7AC9-00E4-4592-A8BD-E7F2904C0D53}" type="pres">
      <dgm:prSet presAssocID="{26F30F07-F624-4BF1-81A6-757E2591864B}" presName="connTx" presStyleLbl="parChTrans1D4" presStyleIdx="0" presStyleCnt="2"/>
      <dgm:spPr/>
      <dgm:t>
        <a:bodyPr/>
        <a:lstStyle/>
        <a:p>
          <a:endParaRPr lang="en-ZA"/>
        </a:p>
      </dgm:t>
    </dgm:pt>
    <dgm:pt modelId="{777FECB1-C1AA-49DD-AE10-07A6892162D5}" type="pres">
      <dgm:prSet presAssocID="{6296D7CA-FD0D-450D-B44F-4B284392B4DE}" presName="root2" presStyleCnt="0"/>
      <dgm:spPr/>
    </dgm:pt>
    <dgm:pt modelId="{5D92B3FA-64A8-4D74-A458-FE405F310035}" type="pres">
      <dgm:prSet presAssocID="{6296D7CA-FD0D-450D-B44F-4B284392B4DE}" presName="LevelTwoTextNode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9330CEE3-55FF-4378-A801-AB29AED40840}" type="pres">
      <dgm:prSet presAssocID="{6296D7CA-FD0D-450D-B44F-4B284392B4DE}" presName="level3hierChild" presStyleCnt="0"/>
      <dgm:spPr/>
    </dgm:pt>
    <dgm:pt modelId="{91A38D5D-B137-44A7-960D-A60D3A45E66C}" type="pres">
      <dgm:prSet presAssocID="{BD89DA52-4C36-43DC-B678-230C27E5D89D}" presName="conn2-1" presStyleLbl="parChTrans1D4" presStyleIdx="1" presStyleCnt="2"/>
      <dgm:spPr/>
      <dgm:t>
        <a:bodyPr/>
        <a:lstStyle/>
        <a:p>
          <a:endParaRPr lang="en-ZA"/>
        </a:p>
      </dgm:t>
    </dgm:pt>
    <dgm:pt modelId="{3AE4BC00-81DA-4251-94FB-420E5B6052C3}" type="pres">
      <dgm:prSet presAssocID="{BD89DA52-4C36-43DC-B678-230C27E5D89D}" presName="connTx" presStyleLbl="parChTrans1D4" presStyleIdx="1" presStyleCnt="2"/>
      <dgm:spPr/>
      <dgm:t>
        <a:bodyPr/>
        <a:lstStyle/>
        <a:p>
          <a:endParaRPr lang="en-ZA"/>
        </a:p>
      </dgm:t>
    </dgm:pt>
    <dgm:pt modelId="{C8E7618F-2331-42E0-9664-15F211C50B23}" type="pres">
      <dgm:prSet presAssocID="{4BD1F981-C72B-4D19-8C79-E8BFC2EDA59A}" presName="root2" presStyleCnt="0"/>
      <dgm:spPr/>
    </dgm:pt>
    <dgm:pt modelId="{07D1859F-E555-4C1D-AE63-B3C562B4A4F2}" type="pres">
      <dgm:prSet presAssocID="{4BD1F981-C72B-4D19-8C79-E8BFC2EDA59A}" presName="LevelTwoTextNode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E1193503-CDE3-4269-BC50-E6FA202321D4}" type="pres">
      <dgm:prSet presAssocID="{4BD1F981-C72B-4D19-8C79-E8BFC2EDA59A}" presName="level3hierChild" presStyleCnt="0"/>
      <dgm:spPr/>
    </dgm:pt>
  </dgm:ptLst>
  <dgm:cxnLst>
    <dgm:cxn modelId="{6398111D-19B5-4995-A84D-8B94FB619421}" type="presOf" srcId="{BD89DA52-4C36-43DC-B678-230C27E5D89D}" destId="{3AE4BC00-81DA-4251-94FB-420E5B6052C3}" srcOrd="1" destOrd="0" presId="urn:microsoft.com/office/officeart/2005/8/layout/hierarchy2"/>
    <dgm:cxn modelId="{EDE3A968-9D41-4D3A-8843-81FC63EEDCF2}" srcId="{B69E41AA-7E19-471D-BDD3-169BCA19B56C}" destId="{0D833144-9DF7-4BC6-B211-6F03A44F96A5}" srcOrd="0" destOrd="0" parTransId="{76DEB9FE-0552-4884-9E39-A8315DA16040}" sibTransId="{3B0F352B-C5DC-4731-AD7E-4AEFE8E5A689}"/>
    <dgm:cxn modelId="{18BC962D-722D-4B58-B690-166872337936}" type="presOf" srcId="{4BD1F981-C72B-4D19-8C79-E8BFC2EDA59A}" destId="{07D1859F-E555-4C1D-AE63-B3C562B4A4F2}" srcOrd="0" destOrd="0" presId="urn:microsoft.com/office/officeart/2005/8/layout/hierarchy2"/>
    <dgm:cxn modelId="{B1870CB4-F6A6-4BF4-8CAE-CE414A7EC675}" type="presOf" srcId="{E9228BE1-B0E0-40B0-8721-1E5B5B589578}" destId="{D77FD799-F93B-439E-84F1-347841CCE518}" srcOrd="0" destOrd="0" presId="urn:microsoft.com/office/officeart/2005/8/layout/hierarchy2"/>
    <dgm:cxn modelId="{9586AEF0-D023-44D9-8042-9283BF7CC380}" type="presOf" srcId="{AA65233D-A3B7-4B07-9EEF-4750E6A3E4A7}" destId="{3FB2C087-ABC1-4D09-AD1C-F7B6D3D9C638}" srcOrd="0" destOrd="0" presId="urn:microsoft.com/office/officeart/2005/8/layout/hierarchy2"/>
    <dgm:cxn modelId="{1902C988-C2F9-45DC-80F2-4312D383AC68}" type="presOf" srcId="{26F30F07-F624-4BF1-81A6-757E2591864B}" destId="{C7FD7AC9-00E4-4592-A8BD-E7F2904C0D53}" srcOrd="1" destOrd="0" presId="urn:microsoft.com/office/officeart/2005/8/layout/hierarchy2"/>
    <dgm:cxn modelId="{83D00564-3D1C-42E6-891C-5F359C6CCE16}" type="presOf" srcId="{E9228BE1-B0E0-40B0-8721-1E5B5B589578}" destId="{1CE8F801-7F62-4296-AB12-4F2E86954C0A}" srcOrd="1" destOrd="0" presId="urn:microsoft.com/office/officeart/2005/8/layout/hierarchy2"/>
    <dgm:cxn modelId="{73920B69-EA42-4D98-8ACD-4666EDF68D45}" type="presOf" srcId="{0D833144-9DF7-4BC6-B211-6F03A44F96A5}" destId="{ECFB0DE4-6229-4AE1-B456-90644B627973}" srcOrd="0" destOrd="0" presId="urn:microsoft.com/office/officeart/2005/8/layout/hierarchy2"/>
    <dgm:cxn modelId="{B63176D8-0EC8-4F68-8D2B-11800720CAEB}" type="presOf" srcId="{ED304108-8ED5-44FA-8EFE-A717B2F201D4}" destId="{A7ECEB21-24DF-40A8-8FE4-B20411E798D9}" srcOrd="1" destOrd="0" presId="urn:microsoft.com/office/officeart/2005/8/layout/hierarchy2"/>
    <dgm:cxn modelId="{D3A65B7E-3BDE-4DD9-B758-60247AD61E61}" srcId="{B69E41AA-7E19-471D-BDD3-169BCA19B56C}" destId="{AA65233D-A3B7-4B07-9EEF-4750E6A3E4A7}" srcOrd="1" destOrd="0" parTransId="{ED304108-8ED5-44FA-8EFE-A717B2F201D4}" sibTransId="{62DE85D9-C2CE-4788-8451-947A6EF4DF47}"/>
    <dgm:cxn modelId="{71B8E56B-D1DD-414D-986F-98F9A348D6ED}" type="presOf" srcId="{B76338E6-83A5-41B2-B536-08861EF7B268}" destId="{7AAC3FDB-44B2-4CC7-89BC-96656F6CE815}" srcOrd="1" destOrd="0" presId="urn:microsoft.com/office/officeart/2005/8/layout/hierarchy2"/>
    <dgm:cxn modelId="{F909682B-0D92-4278-852E-AED97DCFACED}" srcId="{F0920FA7-7859-475C-B2C8-00A0AB29B1FA}" destId="{B69E41AA-7E19-471D-BDD3-169BCA19B56C}" srcOrd="0" destOrd="0" parTransId="{2C5FE8CA-70C8-411A-8F78-7248DA1567CD}" sibTransId="{01F1CF91-07EE-466F-9B39-0E69CC8E940A}"/>
    <dgm:cxn modelId="{E7922361-65A2-49FE-9536-1C1B1AC9D290}" srcId="{2178CAEF-843E-4BBF-B8BB-5676C8E21395}" destId="{4BD1F981-C72B-4D19-8C79-E8BFC2EDA59A}" srcOrd="1" destOrd="0" parTransId="{BD89DA52-4C36-43DC-B678-230C27E5D89D}" sibTransId="{3DCCFC81-98D0-4303-A322-B4C1A3D81E8D}"/>
    <dgm:cxn modelId="{2B6955AF-48D2-411F-A9F9-0A2AB65FFC1B}" type="presOf" srcId="{26F30F07-F624-4BF1-81A6-757E2591864B}" destId="{2FF23C4D-E4F6-4118-A084-B59656A9A498}" srcOrd="0" destOrd="0" presId="urn:microsoft.com/office/officeart/2005/8/layout/hierarchy2"/>
    <dgm:cxn modelId="{22094AB4-F4F8-486B-8643-07465A095CF6}" type="presOf" srcId="{4B44718A-D1AD-41A8-B208-5BA9A8246A38}" destId="{3C455EF2-62A6-4A8B-9920-841CD7389348}" srcOrd="0" destOrd="0" presId="urn:microsoft.com/office/officeart/2005/8/layout/hierarchy2"/>
    <dgm:cxn modelId="{53B5A3EF-5068-4412-B2C8-B04F9F0BE181}" type="presOf" srcId="{BD89DA52-4C36-43DC-B678-230C27E5D89D}" destId="{91A38D5D-B137-44A7-960D-A60D3A45E66C}" srcOrd="0" destOrd="0" presId="urn:microsoft.com/office/officeart/2005/8/layout/hierarchy2"/>
    <dgm:cxn modelId="{B4DBC77A-5E5B-4910-BC15-B6D205FCB4CB}" type="presOf" srcId="{2178CAEF-843E-4BBF-B8BB-5676C8E21395}" destId="{EA400F53-7889-44C1-BFEC-24DE47DC4810}" srcOrd="0" destOrd="0" presId="urn:microsoft.com/office/officeart/2005/8/layout/hierarchy2"/>
    <dgm:cxn modelId="{164A7D7E-6B82-417F-91E5-87E3A5593741}" type="presOf" srcId="{76DEB9FE-0552-4884-9E39-A8315DA16040}" destId="{CC318266-861E-4378-A3E2-4F77A3A531CD}" srcOrd="0" destOrd="0" presId="urn:microsoft.com/office/officeart/2005/8/layout/hierarchy2"/>
    <dgm:cxn modelId="{E125A324-826E-4077-94F7-5833D81C6A4D}" type="presOf" srcId="{B76338E6-83A5-41B2-B536-08861EF7B268}" destId="{AC3B39D3-7C40-47C4-912C-5CEC7BE6E868}" srcOrd="0" destOrd="0" presId="urn:microsoft.com/office/officeart/2005/8/layout/hierarchy2"/>
    <dgm:cxn modelId="{AA6B300B-7981-4E22-B3C7-75FFD3B6537D}" type="presOf" srcId="{76DEB9FE-0552-4884-9E39-A8315DA16040}" destId="{0612EC41-766A-41C6-AC55-FF4EADA4C652}" srcOrd="1" destOrd="0" presId="urn:microsoft.com/office/officeart/2005/8/layout/hierarchy2"/>
    <dgm:cxn modelId="{978E7375-462B-4358-9E81-D9EC340E6383}" srcId="{0D833144-9DF7-4BC6-B211-6F03A44F96A5}" destId="{4B44718A-D1AD-41A8-B208-5BA9A8246A38}" srcOrd="0" destOrd="0" parTransId="{B76338E6-83A5-41B2-B536-08861EF7B268}" sibTransId="{F4C5D2C6-8879-4DFB-849C-0323636EB53F}"/>
    <dgm:cxn modelId="{CB8EB204-6204-44C6-8842-995671E74D38}" type="presOf" srcId="{6296D7CA-FD0D-450D-B44F-4B284392B4DE}" destId="{5D92B3FA-64A8-4D74-A458-FE405F310035}" srcOrd="0" destOrd="0" presId="urn:microsoft.com/office/officeart/2005/8/layout/hierarchy2"/>
    <dgm:cxn modelId="{4BCFD196-4C1A-4042-861E-6B0BFE948D59}" srcId="{2178CAEF-843E-4BBF-B8BB-5676C8E21395}" destId="{6296D7CA-FD0D-450D-B44F-4B284392B4DE}" srcOrd="0" destOrd="0" parTransId="{26F30F07-F624-4BF1-81A6-757E2591864B}" sibTransId="{04B4E8A5-14E3-470A-9AA4-C4213109F574}"/>
    <dgm:cxn modelId="{50D22A98-B0C2-4DCE-A76F-4C6D2844B693}" type="presOf" srcId="{F0920FA7-7859-475C-B2C8-00A0AB29B1FA}" destId="{0C80BEAB-666D-40A6-9E7A-CB28EBE370B4}" srcOrd="0" destOrd="0" presId="urn:microsoft.com/office/officeart/2005/8/layout/hierarchy2"/>
    <dgm:cxn modelId="{AF7B5DA5-C422-4331-AEEE-FAF8345AB36C}" type="presOf" srcId="{B69E41AA-7E19-471D-BDD3-169BCA19B56C}" destId="{9ECAF8A4-4EAF-42D7-8E0E-668EF17618C9}" srcOrd="0" destOrd="0" presId="urn:microsoft.com/office/officeart/2005/8/layout/hierarchy2"/>
    <dgm:cxn modelId="{4F090C2E-8407-4FCC-8EDE-E08591F4B9B4}" type="presOf" srcId="{ED304108-8ED5-44FA-8EFE-A717B2F201D4}" destId="{65C22B6A-561E-4219-8F15-96F659D57343}" srcOrd="0" destOrd="0" presId="urn:microsoft.com/office/officeart/2005/8/layout/hierarchy2"/>
    <dgm:cxn modelId="{B757937A-A6B5-49B8-9A1C-4CB83FCAC68A}" srcId="{AA65233D-A3B7-4B07-9EEF-4750E6A3E4A7}" destId="{2178CAEF-843E-4BBF-B8BB-5676C8E21395}" srcOrd="0" destOrd="0" parTransId="{E9228BE1-B0E0-40B0-8721-1E5B5B589578}" sibTransId="{30CE8827-FC04-42CF-BDEA-9C9064CE8E90}"/>
    <dgm:cxn modelId="{CF660CA6-140D-4055-A3AE-AA1A14A0EE9E}" type="presParOf" srcId="{0C80BEAB-666D-40A6-9E7A-CB28EBE370B4}" destId="{AFF9CFAB-2C69-40CB-9823-28A2090413FF}" srcOrd="0" destOrd="0" presId="urn:microsoft.com/office/officeart/2005/8/layout/hierarchy2"/>
    <dgm:cxn modelId="{AA8A586C-AE83-43DB-92BC-F39FD31CD7AF}" type="presParOf" srcId="{AFF9CFAB-2C69-40CB-9823-28A2090413FF}" destId="{9ECAF8A4-4EAF-42D7-8E0E-668EF17618C9}" srcOrd="0" destOrd="0" presId="urn:microsoft.com/office/officeart/2005/8/layout/hierarchy2"/>
    <dgm:cxn modelId="{D85D7AEA-3D2A-4187-816C-8D9E2EEBFF6A}" type="presParOf" srcId="{AFF9CFAB-2C69-40CB-9823-28A2090413FF}" destId="{3572C6DE-1048-413B-8A7B-42F0D0B96557}" srcOrd="1" destOrd="0" presId="urn:microsoft.com/office/officeart/2005/8/layout/hierarchy2"/>
    <dgm:cxn modelId="{708397DD-9B68-45C0-8DA2-D59ABC042256}" type="presParOf" srcId="{3572C6DE-1048-413B-8A7B-42F0D0B96557}" destId="{CC318266-861E-4378-A3E2-4F77A3A531CD}" srcOrd="0" destOrd="0" presId="urn:microsoft.com/office/officeart/2005/8/layout/hierarchy2"/>
    <dgm:cxn modelId="{CC3F1CFB-DA22-44BA-A6BB-5F772B5F81A6}" type="presParOf" srcId="{CC318266-861E-4378-A3E2-4F77A3A531CD}" destId="{0612EC41-766A-41C6-AC55-FF4EADA4C652}" srcOrd="0" destOrd="0" presId="urn:microsoft.com/office/officeart/2005/8/layout/hierarchy2"/>
    <dgm:cxn modelId="{69AE383A-4B32-4F25-8A11-133295F12F68}" type="presParOf" srcId="{3572C6DE-1048-413B-8A7B-42F0D0B96557}" destId="{1590AD15-B16D-4A7C-9FAA-9A5177736EFB}" srcOrd="1" destOrd="0" presId="urn:microsoft.com/office/officeart/2005/8/layout/hierarchy2"/>
    <dgm:cxn modelId="{2686C8A9-9BB7-43D1-AB78-0D509435A68F}" type="presParOf" srcId="{1590AD15-B16D-4A7C-9FAA-9A5177736EFB}" destId="{ECFB0DE4-6229-4AE1-B456-90644B627973}" srcOrd="0" destOrd="0" presId="urn:microsoft.com/office/officeart/2005/8/layout/hierarchy2"/>
    <dgm:cxn modelId="{3AC50009-74A0-44CD-B348-27D67197B411}" type="presParOf" srcId="{1590AD15-B16D-4A7C-9FAA-9A5177736EFB}" destId="{B4CD538C-338C-4470-835A-6328A2DDF9B0}" srcOrd="1" destOrd="0" presId="urn:microsoft.com/office/officeart/2005/8/layout/hierarchy2"/>
    <dgm:cxn modelId="{DB91B949-5CFD-4024-B911-6C2AAC8AB3D0}" type="presParOf" srcId="{B4CD538C-338C-4470-835A-6328A2DDF9B0}" destId="{AC3B39D3-7C40-47C4-912C-5CEC7BE6E868}" srcOrd="0" destOrd="0" presId="urn:microsoft.com/office/officeart/2005/8/layout/hierarchy2"/>
    <dgm:cxn modelId="{A08CB40F-62E5-4F20-996E-3B3A8E62EE91}" type="presParOf" srcId="{AC3B39D3-7C40-47C4-912C-5CEC7BE6E868}" destId="{7AAC3FDB-44B2-4CC7-89BC-96656F6CE815}" srcOrd="0" destOrd="0" presId="urn:microsoft.com/office/officeart/2005/8/layout/hierarchy2"/>
    <dgm:cxn modelId="{E910A851-866F-487D-B014-EE52DED34BFE}" type="presParOf" srcId="{B4CD538C-338C-4470-835A-6328A2DDF9B0}" destId="{FC3287E6-0DC0-4E51-BA7D-38F6762F0D49}" srcOrd="1" destOrd="0" presId="urn:microsoft.com/office/officeart/2005/8/layout/hierarchy2"/>
    <dgm:cxn modelId="{76AE7233-9D3C-4CC5-9AC3-4E8E96B5A3D4}" type="presParOf" srcId="{FC3287E6-0DC0-4E51-BA7D-38F6762F0D49}" destId="{3C455EF2-62A6-4A8B-9920-841CD7389348}" srcOrd="0" destOrd="0" presId="urn:microsoft.com/office/officeart/2005/8/layout/hierarchy2"/>
    <dgm:cxn modelId="{BA17B921-C618-4ED8-B182-BFDA4429FF7E}" type="presParOf" srcId="{FC3287E6-0DC0-4E51-BA7D-38F6762F0D49}" destId="{B73BF1D0-7214-45AE-BBAA-3C97E742482D}" srcOrd="1" destOrd="0" presId="urn:microsoft.com/office/officeart/2005/8/layout/hierarchy2"/>
    <dgm:cxn modelId="{CA719FAD-8376-4DA8-B61A-60F0BC302D80}" type="presParOf" srcId="{3572C6DE-1048-413B-8A7B-42F0D0B96557}" destId="{65C22B6A-561E-4219-8F15-96F659D57343}" srcOrd="2" destOrd="0" presId="urn:microsoft.com/office/officeart/2005/8/layout/hierarchy2"/>
    <dgm:cxn modelId="{79E2AC46-56D8-4720-83E7-A6F63A89B52E}" type="presParOf" srcId="{65C22B6A-561E-4219-8F15-96F659D57343}" destId="{A7ECEB21-24DF-40A8-8FE4-B20411E798D9}" srcOrd="0" destOrd="0" presId="urn:microsoft.com/office/officeart/2005/8/layout/hierarchy2"/>
    <dgm:cxn modelId="{67B50FCE-19B0-42D2-BE41-C49DCBEB55C0}" type="presParOf" srcId="{3572C6DE-1048-413B-8A7B-42F0D0B96557}" destId="{0ED16415-39A6-4372-96AC-E9F8A6C990F3}" srcOrd="3" destOrd="0" presId="urn:microsoft.com/office/officeart/2005/8/layout/hierarchy2"/>
    <dgm:cxn modelId="{A0D972FB-EF4D-471B-AD97-2F159C06E35A}" type="presParOf" srcId="{0ED16415-39A6-4372-96AC-E9F8A6C990F3}" destId="{3FB2C087-ABC1-4D09-AD1C-F7B6D3D9C638}" srcOrd="0" destOrd="0" presId="urn:microsoft.com/office/officeart/2005/8/layout/hierarchy2"/>
    <dgm:cxn modelId="{84AEA484-1249-47CC-958E-6F97B19CD906}" type="presParOf" srcId="{0ED16415-39A6-4372-96AC-E9F8A6C990F3}" destId="{C8265CEC-CB18-4C64-AC69-D381407CBB52}" srcOrd="1" destOrd="0" presId="urn:microsoft.com/office/officeart/2005/8/layout/hierarchy2"/>
    <dgm:cxn modelId="{A58BE55D-3C87-4393-99B5-9A190D220301}" type="presParOf" srcId="{C8265CEC-CB18-4C64-AC69-D381407CBB52}" destId="{D77FD799-F93B-439E-84F1-347841CCE518}" srcOrd="0" destOrd="0" presId="urn:microsoft.com/office/officeart/2005/8/layout/hierarchy2"/>
    <dgm:cxn modelId="{B272EB82-D833-4EDB-A621-EDAAB9C7C42C}" type="presParOf" srcId="{D77FD799-F93B-439E-84F1-347841CCE518}" destId="{1CE8F801-7F62-4296-AB12-4F2E86954C0A}" srcOrd="0" destOrd="0" presId="urn:microsoft.com/office/officeart/2005/8/layout/hierarchy2"/>
    <dgm:cxn modelId="{D8BAC06C-123F-4736-B9F1-2F2FE4C0BB5A}" type="presParOf" srcId="{C8265CEC-CB18-4C64-AC69-D381407CBB52}" destId="{C86AD4C9-9872-4157-80DB-DA2552CE5F7C}" srcOrd="1" destOrd="0" presId="urn:microsoft.com/office/officeart/2005/8/layout/hierarchy2"/>
    <dgm:cxn modelId="{AC5FFB54-74DF-411B-8B08-BDEE2D54FE1B}" type="presParOf" srcId="{C86AD4C9-9872-4157-80DB-DA2552CE5F7C}" destId="{EA400F53-7889-44C1-BFEC-24DE47DC4810}" srcOrd="0" destOrd="0" presId="urn:microsoft.com/office/officeart/2005/8/layout/hierarchy2"/>
    <dgm:cxn modelId="{8DF8B254-0146-4BAB-BBD2-24554CB290E8}" type="presParOf" srcId="{C86AD4C9-9872-4157-80DB-DA2552CE5F7C}" destId="{5F307C33-519C-4A1F-89C8-6C49B59A6445}" srcOrd="1" destOrd="0" presId="urn:microsoft.com/office/officeart/2005/8/layout/hierarchy2"/>
    <dgm:cxn modelId="{C2734A3D-D461-4A13-AB0C-C8653D6CDB49}" type="presParOf" srcId="{5F307C33-519C-4A1F-89C8-6C49B59A6445}" destId="{2FF23C4D-E4F6-4118-A084-B59656A9A498}" srcOrd="0" destOrd="0" presId="urn:microsoft.com/office/officeart/2005/8/layout/hierarchy2"/>
    <dgm:cxn modelId="{B782A93C-2006-45CD-BE2A-14C5824DE57E}" type="presParOf" srcId="{2FF23C4D-E4F6-4118-A084-B59656A9A498}" destId="{C7FD7AC9-00E4-4592-A8BD-E7F2904C0D53}" srcOrd="0" destOrd="0" presId="urn:microsoft.com/office/officeart/2005/8/layout/hierarchy2"/>
    <dgm:cxn modelId="{1B7DD8D1-76DF-4760-88C5-6115E881B092}" type="presParOf" srcId="{5F307C33-519C-4A1F-89C8-6C49B59A6445}" destId="{777FECB1-C1AA-49DD-AE10-07A6892162D5}" srcOrd="1" destOrd="0" presId="urn:microsoft.com/office/officeart/2005/8/layout/hierarchy2"/>
    <dgm:cxn modelId="{AD6002D0-091B-441C-83E9-ACDEB4A1B3FA}" type="presParOf" srcId="{777FECB1-C1AA-49DD-AE10-07A6892162D5}" destId="{5D92B3FA-64A8-4D74-A458-FE405F310035}" srcOrd="0" destOrd="0" presId="urn:microsoft.com/office/officeart/2005/8/layout/hierarchy2"/>
    <dgm:cxn modelId="{47DB123C-69C3-4206-B2F8-1002E5E67247}" type="presParOf" srcId="{777FECB1-C1AA-49DD-AE10-07A6892162D5}" destId="{9330CEE3-55FF-4378-A801-AB29AED40840}" srcOrd="1" destOrd="0" presId="urn:microsoft.com/office/officeart/2005/8/layout/hierarchy2"/>
    <dgm:cxn modelId="{B33C3C9F-1CDB-42AE-BEB2-949F3316D78E}" type="presParOf" srcId="{5F307C33-519C-4A1F-89C8-6C49B59A6445}" destId="{91A38D5D-B137-44A7-960D-A60D3A45E66C}" srcOrd="2" destOrd="0" presId="urn:microsoft.com/office/officeart/2005/8/layout/hierarchy2"/>
    <dgm:cxn modelId="{C483225C-E2B5-4DEE-BA7F-F49059A2C6DC}" type="presParOf" srcId="{91A38D5D-B137-44A7-960D-A60D3A45E66C}" destId="{3AE4BC00-81DA-4251-94FB-420E5B6052C3}" srcOrd="0" destOrd="0" presId="urn:microsoft.com/office/officeart/2005/8/layout/hierarchy2"/>
    <dgm:cxn modelId="{95BA29A4-6440-442D-82F1-457CC3B78D20}" type="presParOf" srcId="{5F307C33-519C-4A1F-89C8-6C49B59A6445}" destId="{C8E7618F-2331-42E0-9664-15F211C50B23}" srcOrd="3" destOrd="0" presId="urn:microsoft.com/office/officeart/2005/8/layout/hierarchy2"/>
    <dgm:cxn modelId="{47AF13C9-3AB0-4599-A850-C3FD848E87C5}" type="presParOf" srcId="{C8E7618F-2331-42E0-9664-15F211C50B23}" destId="{07D1859F-E555-4C1D-AE63-B3C562B4A4F2}" srcOrd="0" destOrd="0" presId="urn:microsoft.com/office/officeart/2005/8/layout/hierarchy2"/>
    <dgm:cxn modelId="{B6A5AA0F-1FAB-4FC9-A7DE-1A174FC2983A}" type="presParOf" srcId="{C8E7618F-2331-42E0-9664-15F211C50B23}" destId="{E1193503-CDE3-4269-BC50-E6FA202321D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A5B3F-3EA0-4E1D-A3D6-9D4F727E7AA9}">
      <dsp:nvSpPr>
        <dsp:cNvPr id="0" name=""/>
        <dsp:cNvSpPr/>
      </dsp:nvSpPr>
      <dsp:spPr>
        <a:xfrm>
          <a:off x="1501" y="2212254"/>
          <a:ext cx="2078198" cy="10390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Public Officials</a:t>
          </a:r>
          <a:endParaRPr lang="en-ZA" sz="2400" kern="1200" dirty="0"/>
        </a:p>
      </dsp:txBody>
      <dsp:txXfrm>
        <a:off x="31935" y="2242688"/>
        <a:ext cx="2017330" cy="978231"/>
      </dsp:txXfrm>
    </dsp:sp>
    <dsp:sp modelId="{BE056367-AC86-4CC4-9AB2-BD1C08081A3B}">
      <dsp:nvSpPr>
        <dsp:cNvPr id="0" name=""/>
        <dsp:cNvSpPr/>
      </dsp:nvSpPr>
      <dsp:spPr>
        <a:xfrm rot="19457599">
          <a:off x="1983478" y="2415946"/>
          <a:ext cx="1023723" cy="34233"/>
        </a:xfrm>
        <a:custGeom>
          <a:avLst/>
          <a:gdLst/>
          <a:ahLst/>
          <a:cxnLst/>
          <a:rect l="0" t="0" r="0" b="0"/>
          <a:pathLst>
            <a:path>
              <a:moveTo>
                <a:pt x="0" y="17116"/>
              </a:moveTo>
              <a:lnTo>
                <a:pt x="1023723" y="1711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00" kern="1200" dirty="0"/>
        </a:p>
      </dsp:txBody>
      <dsp:txXfrm>
        <a:off x="2469747" y="2407470"/>
        <a:ext cx="51186" cy="51186"/>
      </dsp:txXfrm>
    </dsp:sp>
    <dsp:sp modelId="{078527BB-3596-4FEE-9CF7-C0C8F866DFFA}">
      <dsp:nvSpPr>
        <dsp:cNvPr id="0" name=""/>
        <dsp:cNvSpPr/>
      </dsp:nvSpPr>
      <dsp:spPr>
        <a:xfrm>
          <a:off x="2910980" y="1614772"/>
          <a:ext cx="2078198" cy="10390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Politicians</a:t>
          </a:r>
          <a:endParaRPr lang="en-ZA" sz="2400" kern="1200" dirty="0"/>
        </a:p>
      </dsp:txBody>
      <dsp:txXfrm>
        <a:off x="2941414" y="1645206"/>
        <a:ext cx="2017330" cy="978231"/>
      </dsp:txXfrm>
    </dsp:sp>
    <dsp:sp modelId="{85FE127B-056B-4771-98B9-B8A33CC82478}">
      <dsp:nvSpPr>
        <dsp:cNvPr id="0" name=""/>
        <dsp:cNvSpPr/>
      </dsp:nvSpPr>
      <dsp:spPr>
        <a:xfrm>
          <a:off x="4989178" y="2117205"/>
          <a:ext cx="831279" cy="34233"/>
        </a:xfrm>
        <a:custGeom>
          <a:avLst/>
          <a:gdLst/>
          <a:ahLst/>
          <a:cxnLst/>
          <a:rect l="0" t="0" r="0" b="0"/>
          <a:pathLst>
            <a:path>
              <a:moveTo>
                <a:pt x="0" y="17116"/>
              </a:moveTo>
              <a:lnTo>
                <a:pt x="831279" y="1711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00" kern="1200" dirty="0"/>
        </a:p>
      </dsp:txBody>
      <dsp:txXfrm>
        <a:off x="5384036" y="2113540"/>
        <a:ext cx="41563" cy="41563"/>
      </dsp:txXfrm>
    </dsp:sp>
    <dsp:sp modelId="{D2BD5678-0BDA-416B-9600-216D8C39F8A8}">
      <dsp:nvSpPr>
        <dsp:cNvPr id="0" name=""/>
        <dsp:cNvSpPr/>
      </dsp:nvSpPr>
      <dsp:spPr>
        <a:xfrm>
          <a:off x="5820458" y="1614772"/>
          <a:ext cx="2078198" cy="10390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People who are elected to office</a:t>
          </a:r>
          <a:endParaRPr lang="en-ZA" sz="2200" kern="1200" dirty="0"/>
        </a:p>
      </dsp:txBody>
      <dsp:txXfrm>
        <a:off x="5850892" y="1645206"/>
        <a:ext cx="2017330" cy="978231"/>
      </dsp:txXfrm>
    </dsp:sp>
    <dsp:sp modelId="{70651660-1BB6-4AD7-BF14-8C1EC87D935C}">
      <dsp:nvSpPr>
        <dsp:cNvPr id="0" name=""/>
        <dsp:cNvSpPr/>
      </dsp:nvSpPr>
      <dsp:spPr>
        <a:xfrm rot="2142401">
          <a:off x="1983478" y="3013428"/>
          <a:ext cx="1023723" cy="34233"/>
        </a:xfrm>
        <a:custGeom>
          <a:avLst/>
          <a:gdLst/>
          <a:ahLst/>
          <a:cxnLst/>
          <a:rect l="0" t="0" r="0" b="0"/>
          <a:pathLst>
            <a:path>
              <a:moveTo>
                <a:pt x="0" y="17116"/>
              </a:moveTo>
              <a:lnTo>
                <a:pt x="1023723" y="1711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00" kern="1200" dirty="0"/>
        </a:p>
      </dsp:txBody>
      <dsp:txXfrm>
        <a:off x="2469747" y="3004952"/>
        <a:ext cx="51186" cy="51186"/>
      </dsp:txXfrm>
    </dsp:sp>
    <dsp:sp modelId="{D11CD7A0-5D61-4E8C-AEA8-132D6F611149}">
      <dsp:nvSpPr>
        <dsp:cNvPr id="0" name=""/>
        <dsp:cNvSpPr/>
      </dsp:nvSpPr>
      <dsp:spPr>
        <a:xfrm>
          <a:off x="2910980" y="2809736"/>
          <a:ext cx="2078198" cy="10390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Bureaucrats</a:t>
          </a:r>
          <a:endParaRPr lang="en-ZA" sz="2400" kern="1200" dirty="0"/>
        </a:p>
      </dsp:txBody>
      <dsp:txXfrm>
        <a:off x="2941414" y="2840170"/>
        <a:ext cx="2017330" cy="978231"/>
      </dsp:txXfrm>
    </dsp:sp>
    <dsp:sp modelId="{8D8DFBA4-2B5F-4172-8F3C-1A1CB63372EC}">
      <dsp:nvSpPr>
        <dsp:cNvPr id="0" name=""/>
        <dsp:cNvSpPr/>
      </dsp:nvSpPr>
      <dsp:spPr>
        <a:xfrm>
          <a:off x="4989178" y="3312169"/>
          <a:ext cx="831279" cy="34233"/>
        </a:xfrm>
        <a:custGeom>
          <a:avLst/>
          <a:gdLst/>
          <a:ahLst/>
          <a:cxnLst/>
          <a:rect l="0" t="0" r="0" b="0"/>
          <a:pathLst>
            <a:path>
              <a:moveTo>
                <a:pt x="0" y="17116"/>
              </a:moveTo>
              <a:lnTo>
                <a:pt x="831279" y="1711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500" kern="1200" dirty="0"/>
        </a:p>
      </dsp:txBody>
      <dsp:txXfrm>
        <a:off x="5384036" y="3308504"/>
        <a:ext cx="41563" cy="41563"/>
      </dsp:txXfrm>
    </dsp:sp>
    <dsp:sp modelId="{A489DE24-9A75-4B0A-8EAC-DC7AFA2C63F5}">
      <dsp:nvSpPr>
        <dsp:cNvPr id="0" name=""/>
        <dsp:cNvSpPr/>
      </dsp:nvSpPr>
      <dsp:spPr>
        <a:xfrm>
          <a:off x="5820458" y="2809736"/>
          <a:ext cx="2078198" cy="10390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People who are appointed by the government</a:t>
          </a:r>
          <a:endParaRPr lang="en-ZA" sz="2200" kern="1200" dirty="0"/>
        </a:p>
      </dsp:txBody>
      <dsp:txXfrm>
        <a:off x="5850892" y="2840170"/>
        <a:ext cx="2017330" cy="9782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5A590-F845-47E3-AC3D-919C5498D8A4}" type="datetimeFigureOut">
              <a:rPr lang="en-ZA" smtClean="0"/>
              <a:t>2017/08/04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B92A1-C2BF-4D40-84A3-9B3B89856BFF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05246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73D3-A59C-4113-A605-24832C8A507D}" type="datetimeFigureOut">
              <a:rPr lang="en-ZA" smtClean="0"/>
              <a:t>2017/08/04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A0E2-3DC0-43DA-BAD3-A4CA859772D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32295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73D3-A59C-4113-A605-24832C8A507D}" type="datetimeFigureOut">
              <a:rPr lang="en-ZA" smtClean="0"/>
              <a:t>2017/08/04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A0E2-3DC0-43DA-BAD3-A4CA859772D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9269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73D3-A59C-4113-A605-24832C8A507D}" type="datetimeFigureOut">
              <a:rPr lang="en-ZA" smtClean="0"/>
              <a:t>2017/08/04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A0E2-3DC0-43DA-BAD3-A4CA859772D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84650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73D3-A59C-4113-A605-24832C8A507D}" type="datetimeFigureOut">
              <a:rPr lang="en-ZA" smtClean="0"/>
              <a:t>2017/08/04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A0E2-3DC0-43DA-BAD3-A4CA859772D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97845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73D3-A59C-4113-A605-24832C8A507D}" type="datetimeFigureOut">
              <a:rPr lang="en-ZA" smtClean="0"/>
              <a:t>2017/08/04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A0E2-3DC0-43DA-BAD3-A4CA859772D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28258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73D3-A59C-4113-A605-24832C8A507D}" type="datetimeFigureOut">
              <a:rPr lang="en-ZA" smtClean="0"/>
              <a:t>2017/08/04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A0E2-3DC0-43DA-BAD3-A4CA859772D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67701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73D3-A59C-4113-A605-24832C8A507D}" type="datetimeFigureOut">
              <a:rPr lang="en-ZA" smtClean="0"/>
              <a:t>2017/08/04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A0E2-3DC0-43DA-BAD3-A4CA859772D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39422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73D3-A59C-4113-A605-24832C8A507D}" type="datetimeFigureOut">
              <a:rPr lang="en-ZA" smtClean="0"/>
              <a:t>2017/08/04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A0E2-3DC0-43DA-BAD3-A4CA859772D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83744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73D3-A59C-4113-A605-24832C8A507D}" type="datetimeFigureOut">
              <a:rPr lang="en-ZA" smtClean="0"/>
              <a:t>2017/08/04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A0E2-3DC0-43DA-BAD3-A4CA859772D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28053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73D3-A59C-4113-A605-24832C8A507D}" type="datetimeFigureOut">
              <a:rPr lang="en-ZA" smtClean="0"/>
              <a:t>2017/08/04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A0E2-3DC0-43DA-BAD3-A4CA859772D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8474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73D3-A59C-4113-A605-24832C8A507D}" type="datetimeFigureOut">
              <a:rPr lang="en-ZA" smtClean="0"/>
              <a:t>2017/08/04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EA0E2-3DC0-43DA-BAD3-A4CA859772D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5092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773D3-A59C-4113-A605-24832C8A507D}" type="datetimeFigureOut">
              <a:rPr lang="en-ZA" smtClean="0"/>
              <a:t>2017/08/04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EA0E2-3DC0-43DA-BAD3-A4CA859772D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0402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2.wdp"/><Relationship Id="rId10" Type="http://schemas.openxmlformats.org/officeDocument/2006/relationships/image" Target="../media/image9.jpeg"/><Relationship Id="rId4" Type="http://schemas.openxmlformats.org/officeDocument/2006/relationships/image" Target="../media/image4.png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microsoft.com/office/2007/relationships/hdphoto" Target="../media/hdphoto2.wdp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microsoft.com/office/2007/relationships/hdphoto" Target="../media/hdphoto1.wdp"/><Relationship Id="rId7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microsoft.com/office/2007/relationships/hdphoto" Target="../media/hdphoto2.wdp"/><Relationship Id="rId10" Type="http://schemas.microsoft.com/office/2007/relationships/diagramDrawing" Target="../diagrams/drawing3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microsoft.com/office/2007/relationships/hdphoto" Target="../media/hdphoto1.wdp"/><Relationship Id="rId7" Type="http://schemas.openxmlformats.org/officeDocument/2006/relationships/diagramColors" Target="../diagrams/colors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g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032" y="1556792"/>
            <a:ext cx="7772400" cy="1470025"/>
          </a:xfrm>
        </p:spPr>
        <p:txBody>
          <a:bodyPr/>
          <a:lstStyle/>
          <a:p>
            <a:r>
              <a:rPr lang="en-US" dirty="0" smtClean="0"/>
              <a:t>ECS 1601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0777" y="3201731"/>
            <a:ext cx="6400800" cy="1752600"/>
          </a:xfrm>
        </p:spPr>
        <p:txBody>
          <a:bodyPr/>
          <a:lstStyle/>
          <a:p>
            <a:r>
              <a:rPr lang="en-US" dirty="0" smtClean="0"/>
              <a:t>Learning Unit 3</a:t>
            </a:r>
          </a:p>
          <a:p>
            <a:r>
              <a:rPr lang="en-US" dirty="0" smtClean="0"/>
              <a:t>The Public Sector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26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4063" b="96250" l="8125" r="42875">
                        <a14:backgroundMark x1="18875" y1="77969" x2="37875" y2="78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36" t="63951" r="56696"/>
          <a:stretch/>
        </p:blipFill>
        <p:spPr>
          <a:xfrm>
            <a:off x="4283968" y="476672"/>
            <a:ext cx="4202440" cy="336902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831" y="829668"/>
            <a:ext cx="3078549" cy="197050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400" dirty="0" smtClean="0"/>
              <a:t>Now you know more about the interdependence in the economy and the monetary sector. Up next, the public sector!</a:t>
            </a:r>
            <a:endParaRPr lang="en-ZA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77" y="1073841"/>
            <a:ext cx="4143880" cy="664176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5004048" y="836712"/>
            <a:ext cx="2952328" cy="185122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 smtClean="0"/>
              <a:t>Take out your text book. Keep it next to you!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2400" b="1" dirty="0" smtClean="0"/>
              <a:t>If the slide has a red speech bubble that says READ section so-and-so, hit pause. Read the section and watch the slide thereafter!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980288" y="826408"/>
            <a:ext cx="2952328" cy="1851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 smtClean="0"/>
              <a:t>Remember, the best way to learn is to take notes and ASK if you don’t understand.</a:t>
            </a:r>
            <a:endParaRPr lang="en-US" sz="2400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076056" y="1300659"/>
            <a:ext cx="3168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Please note that other words for the public sector is the government sector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4602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allAtOnce"/>
      <p:bldP spid="8" grpId="1" build="allAtOnce"/>
      <p:bldP spid="9" grpId="0" build="allAtOnce"/>
      <p:bldP spid="9" grpId="1" build="allAtOnce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en-US" dirty="0" smtClean="0"/>
              <a:t>Content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In this learning unit you will learn more about:</a:t>
            </a:r>
          </a:p>
          <a:p>
            <a:pPr lvl="1"/>
            <a:r>
              <a:rPr lang="en-US" dirty="0" smtClean="0"/>
              <a:t>The role of the government</a:t>
            </a:r>
          </a:p>
          <a:p>
            <a:pPr lvl="1"/>
            <a:r>
              <a:rPr lang="en-US" dirty="0" smtClean="0"/>
              <a:t>Government intervention</a:t>
            </a:r>
          </a:p>
          <a:p>
            <a:pPr lvl="1"/>
            <a:r>
              <a:rPr lang="en-US" dirty="0" smtClean="0"/>
              <a:t>Government failure</a:t>
            </a:r>
          </a:p>
          <a:p>
            <a:pPr lvl="1"/>
            <a:r>
              <a:rPr lang="en-US" dirty="0" smtClean="0"/>
              <a:t>Nationalisation and privatisation</a:t>
            </a:r>
          </a:p>
          <a:p>
            <a:pPr lvl="1"/>
            <a:r>
              <a:rPr lang="en-US" dirty="0" smtClean="0"/>
              <a:t>Fiscal policy and budget</a:t>
            </a:r>
          </a:p>
          <a:p>
            <a:pPr lvl="1"/>
            <a:r>
              <a:rPr lang="en-US" dirty="0" smtClean="0"/>
              <a:t>Government spending</a:t>
            </a:r>
          </a:p>
          <a:p>
            <a:pPr lvl="1"/>
            <a:r>
              <a:rPr lang="en-US" dirty="0" smtClean="0"/>
              <a:t>Financing of government spending</a:t>
            </a:r>
          </a:p>
          <a:p>
            <a:pPr lvl="1"/>
            <a:r>
              <a:rPr lang="en-US" dirty="0" smtClean="0"/>
              <a:t>Taxation</a:t>
            </a:r>
          </a:p>
          <a:p>
            <a:pPr lvl="1"/>
            <a:r>
              <a:rPr lang="en-US" dirty="0" smtClean="0"/>
              <a:t>Taxation in South Africa</a:t>
            </a:r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342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rmAutofit/>
          </a:bodyPr>
          <a:lstStyle/>
          <a:p>
            <a:r>
              <a:rPr lang="en-ZA" sz="3600" dirty="0" smtClean="0"/>
              <a:t>3.1 The government or public sector</a:t>
            </a:r>
            <a:endParaRPr lang="en-Z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3885"/>
            <a:ext cx="8229600" cy="5073427"/>
          </a:xfrm>
        </p:spPr>
        <p:txBody>
          <a:bodyPr>
            <a:normAutofit fontScale="85000" lnSpcReduction="20000"/>
          </a:bodyPr>
          <a:lstStyle/>
          <a:p>
            <a:r>
              <a:rPr lang="en-ZA" dirty="0" smtClean="0"/>
              <a:t>The South African public sector consists of the following:</a:t>
            </a:r>
          </a:p>
          <a:p>
            <a:pPr lvl="1">
              <a:buFont typeface="Wingdings" pitchFamily="2" charset="2"/>
              <a:buChar char="§"/>
            </a:pPr>
            <a:r>
              <a:rPr lang="en-ZA" dirty="0" smtClean="0"/>
              <a:t>Central government – concerned with national issues such as defence and foreign affairs</a:t>
            </a:r>
          </a:p>
          <a:p>
            <a:pPr lvl="1">
              <a:buFont typeface="Wingdings" pitchFamily="2" charset="2"/>
              <a:buChar char="§"/>
            </a:pPr>
            <a:r>
              <a:rPr lang="en-ZA" dirty="0" smtClean="0"/>
              <a:t>Provincial (regional) government – concerned with regional issues such as housing and education</a:t>
            </a:r>
          </a:p>
          <a:p>
            <a:pPr lvl="1">
              <a:buFont typeface="Wingdings" pitchFamily="2" charset="2"/>
              <a:buChar char="§"/>
            </a:pPr>
            <a:r>
              <a:rPr lang="en-ZA" dirty="0" smtClean="0"/>
              <a:t>Local government – concerned with local issues such as sewerage, roads and traffic control</a:t>
            </a:r>
          </a:p>
          <a:p>
            <a:pPr lvl="1">
              <a:buFont typeface="Wingdings" pitchFamily="2" charset="2"/>
              <a:buChar char="§"/>
            </a:pPr>
            <a:r>
              <a:rPr lang="en-ZA" dirty="0" smtClean="0"/>
              <a:t>Public corporations and other government business enterprises such as Eskom and Transnet</a:t>
            </a:r>
          </a:p>
          <a:p>
            <a:r>
              <a:rPr lang="en-ZA" dirty="0" smtClean="0"/>
              <a:t>Central, provincial and local government are referred to as the </a:t>
            </a:r>
            <a:r>
              <a:rPr lang="en-ZA" b="1" dirty="0" smtClean="0"/>
              <a:t>general government</a:t>
            </a:r>
            <a:r>
              <a:rPr lang="en-ZA" dirty="0" smtClean="0"/>
              <a:t>.</a:t>
            </a:r>
          </a:p>
          <a:p>
            <a:r>
              <a:rPr lang="en-ZA" dirty="0" smtClean="0"/>
              <a:t>The general government and public corporations are referred to as the </a:t>
            </a:r>
            <a:r>
              <a:rPr lang="en-ZA" b="1" dirty="0" smtClean="0"/>
              <a:t>public sector</a:t>
            </a:r>
            <a:r>
              <a:rPr lang="en-ZA" dirty="0" smtClean="0"/>
              <a:t>.</a:t>
            </a:r>
            <a:endParaRPr lang="en-ZA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98629"/>
            <a:ext cx="1337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Read section 15.1 in textbook </a:t>
            </a:r>
            <a:br>
              <a:rPr lang="en-US" sz="1400" dirty="0" smtClean="0"/>
            </a:br>
            <a:r>
              <a:rPr lang="en-US" sz="1400" dirty="0" smtClean="0"/>
              <a:t>p 276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4" b="36719" l="62625" r="96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21" b="63855"/>
          <a:stretch/>
        </p:blipFill>
        <p:spPr>
          <a:xfrm>
            <a:off x="159901" y="-131447"/>
            <a:ext cx="1409592" cy="141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role of government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We need the government in the economy for four main reasons: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Sometimes </a:t>
            </a:r>
            <a:r>
              <a:rPr lang="en-US" dirty="0"/>
              <a:t>the market outcome is not efficient, and the government has to intervene to correct such failures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government has to enforce certain rules to enable the private sector to do business, </a:t>
            </a:r>
            <a:r>
              <a:rPr lang="en-US" dirty="0" smtClean="0"/>
              <a:t>e.g. </a:t>
            </a:r>
            <a:r>
              <a:rPr lang="en-US" dirty="0"/>
              <a:t>property rights, enforcement of contracts </a:t>
            </a:r>
            <a:r>
              <a:rPr lang="en-US" dirty="0" smtClean="0"/>
              <a:t>etc.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Markets can fail, and the government should try to correct market failures.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When markets are not fair, the government should enforce equity in society, such as helping the poor. </a:t>
            </a:r>
            <a:endParaRPr lang="en-ZA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4" b="36719" l="62625" r="96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21" b="63855"/>
          <a:stretch/>
        </p:blipFill>
        <p:spPr>
          <a:xfrm>
            <a:off x="35498" y="-99392"/>
            <a:ext cx="1512166" cy="14142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2788" y="108966"/>
            <a:ext cx="1337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Read section 15.2 in textbook </a:t>
            </a:r>
            <a:br>
              <a:rPr lang="en-US" sz="1400" dirty="0" smtClean="0"/>
            </a:br>
            <a:r>
              <a:rPr lang="en-US" sz="1400" dirty="0" smtClean="0"/>
              <a:t>pp 276 - 277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1FFFF"/>
              </a:clrFrom>
              <a:clrTo>
                <a:srgbClr val="F1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3300"/>
            <a:ext cx="1192601" cy="150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4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3.2 Government intervention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The government can intervene in five ways: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Delivery of public goods and services</a:t>
            </a:r>
          </a:p>
          <a:p>
            <a:pPr marL="914400" lvl="1" indent="-514350"/>
            <a:r>
              <a:rPr lang="en-US" dirty="0" smtClean="0"/>
              <a:t>Public owned and financed.</a:t>
            </a:r>
          </a:p>
          <a:p>
            <a:pPr marL="914400" lvl="1" indent="-514350"/>
            <a:r>
              <a:rPr lang="en-US" dirty="0" smtClean="0"/>
              <a:t>Government pays private firm to </a:t>
            </a:r>
            <a:br>
              <a:rPr lang="en-US" dirty="0" smtClean="0"/>
            </a:br>
            <a:r>
              <a:rPr lang="en-US" dirty="0" smtClean="0"/>
              <a:t>deliver public good or services.</a:t>
            </a:r>
          </a:p>
          <a:p>
            <a:pPr marL="914400" lvl="1" indent="-514350"/>
            <a:r>
              <a:rPr lang="en-US" dirty="0" smtClean="0"/>
              <a:t>The government  ‘teams-up’ with </a:t>
            </a:r>
            <a:br>
              <a:rPr lang="en-US" dirty="0" smtClean="0"/>
            </a:br>
            <a:r>
              <a:rPr lang="en-US" dirty="0" smtClean="0"/>
              <a:t>a private firm, called a PPP </a:t>
            </a:r>
            <a:br>
              <a:rPr lang="en-US" dirty="0" smtClean="0"/>
            </a:br>
            <a:r>
              <a:rPr lang="en-US" dirty="0" smtClean="0"/>
              <a:t>(public-private partnership).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Participate in the market</a:t>
            </a:r>
            <a:r>
              <a:rPr lang="en-US" dirty="0" smtClean="0"/>
              <a:t>. The government buys goods and services and employs people.</a:t>
            </a: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4" b="36719" l="62625" r="96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21" b="63855"/>
          <a:stretch/>
        </p:blipFill>
        <p:spPr>
          <a:xfrm>
            <a:off x="35498" y="-99392"/>
            <a:ext cx="1409592" cy="14142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30683"/>
            <a:ext cx="1337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Read section 15.5 in textbook pp 286 - 287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1FFFF"/>
              </a:clrFrom>
              <a:clrTo>
                <a:srgbClr val="F1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3300"/>
            <a:ext cx="1192601" cy="15001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560" y="2016224"/>
            <a:ext cx="1556792" cy="15567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993" y="3112315"/>
            <a:ext cx="1538976" cy="8656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140968"/>
            <a:ext cx="1328605" cy="8370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876" y="4077072"/>
            <a:ext cx="1381817" cy="92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3.2 Continued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b="1" dirty="0" smtClean="0"/>
              <a:t>Government spending -</a:t>
            </a:r>
            <a:r>
              <a:rPr lang="en-US" dirty="0" smtClean="0"/>
              <a:t> the government can influence the economy when deciding what they want to buy. Government can make transfer payments; that is when they make a payment without receiving anything in return.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b="1" dirty="0" smtClean="0"/>
              <a:t>Taxation</a:t>
            </a:r>
            <a:r>
              <a:rPr lang="en-US" dirty="0" smtClean="0"/>
              <a:t> is a powerful instrument. For example, if the government wants a more equal distribution of income, they can tax the rich more and the poor less.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dirty="0" smtClean="0"/>
              <a:t>The government uses</a:t>
            </a:r>
            <a:r>
              <a:rPr lang="en-US" b="1" dirty="0" smtClean="0"/>
              <a:t> Regulations and laws </a:t>
            </a:r>
            <a:r>
              <a:rPr lang="en-US" dirty="0" smtClean="0"/>
              <a:t>to affect the economic outcome</a:t>
            </a:r>
            <a:endParaRPr lang="en-Z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1FFFF"/>
              </a:clrFrom>
              <a:clrTo>
                <a:srgbClr val="F1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3300"/>
            <a:ext cx="1192601" cy="15001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941493"/>
            <a:ext cx="2743200" cy="18434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86" y="4996434"/>
            <a:ext cx="2743200" cy="18139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981575"/>
            <a:ext cx="2743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29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21703288"/>
              </p:ext>
            </p:extLst>
          </p:nvPr>
        </p:nvGraphicFramePr>
        <p:xfrm>
          <a:off x="395536" y="773702"/>
          <a:ext cx="7900159" cy="5463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 smtClean="0"/>
              <a:t>3.3 Government failure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4461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POLITICIANS CAN FAIL:</a:t>
            </a:r>
          </a:p>
          <a:p>
            <a:pPr lvl="1"/>
            <a:r>
              <a:rPr lang="en-US" dirty="0" smtClean="0"/>
              <a:t>The goal is to be re-elected; sometimes the government does the popular thing and not the right thing.</a:t>
            </a:r>
          </a:p>
          <a:p>
            <a:pPr lvl="1"/>
            <a:r>
              <a:rPr lang="en-US" dirty="0" smtClean="0"/>
              <a:t>The government wants votes in the short term! Sometimes they ignore the long-term goals.</a:t>
            </a:r>
          </a:p>
          <a:p>
            <a:r>
              <a:rPr lang="en-US" dirty="0" smtClean="0"/>
              <a:t>BUREAUCRATS CAN FAIL:</a:t>
            </a:r>
          </a:p>
          <a:p>
            <a:pPr lvl="1"/>
            <a:r>
              <a:rPr lang="en-US" dirty="0" smtClean="0"/>
              <a:t>Government is not, like the private sector, in constant competition. And no competition = inefficiency!</a:t>
            </a:r>
          </a:p>
          <a:p>
            <a:pPr lvl="1"/>
            <a:r>
              <a:rPr lang="en-US" dirty="0" smtClean="0"/>
              <a:t>Example: private sector businesses knows if they provide bad service, clients will leave. But, if your are not satisfied with the bureaucrats at Home Affairs (when issuing a passport or ID), you cannot go anywhere else!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OTHER FAILURES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Rent-seeking: influencing </a:t>
            </a:r>
            <a:r>
              <a:rPr lang="en-US" dirty="0" smtClean="0"/>
              <a:t>government’s </a:t>
            </a:r>
            <a:r>
              <a:rPr lang="en-US" dirty="0" err="1" smtClean="0"/>
              <a:t>behaviour</a:t>
            </a:r>
            <a:r>
              <a:rPr lang="en-US" dirty="0" smtClean="0"/>
              <a:t> </a:t>
            </a:r>
            <a:r>
              <a:rPr lang="en-US" dirty="0"/>
              <a:t>to your own advantage and society’s </a:t>
            </a:r>
            <a:r>
              <a:rPr lang="en-US" dirty="0" smtClean="0"/>
              <a:t>disadvantage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594" b="36719" l="62625" r="96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21" b="63855"/>
          <a:stretch/>
        </p:blipFill>
        <p:spPr>
          <a:xfrm>
            <a:off x="134953" y="16410"/>
            <a:ext cx="1409592" cy="14142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2047" y="246486"/>
            <a:ext cx="1337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Read section 15.6 in textbook pp 287 - 288</a:t>
            </a:r>
          </a:p>
        </p:txBody>
      </p:sp>
    </p:spTree>
    <p:extLst>
      <p:ext uri="{BB962C8B-B14F-4D97-AF65-F5344CB8AC3E}">
        <p14:creationId xmlns:p14="http://schemas.microsoft.com/office/powerpoint/2010/main" val="322587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63A5B3F-3EA0-4E1D-A3D6-9D4F727E7A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263A5B3F-3EA0-4E1D-A3D6-9D4F727E7A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E056367-AC86-4CC4-9AB2-BD1C08081A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dgm id="{BE056367-AC86-4CC4-9AB2-BD1C08081A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78527BB-3596-4FEE-9CF7-C0C8F866D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078527BB-3596-4FEE-9CF7-C0C8F866DF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0651660-1BB6-4AD7-BF14-8C1EC87D93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70651660-1BB6-4AD7-BF14-8C1EC87D93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11CD7A0-5D61-4E8C-AEA8-132D6F6111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D11CD7A0-5D61-4E8C-AEA8-132D6F6111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5FE127B-056B-4771-98B9-B8A33CC82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85FE127B-056B-4771-98B9-B8A33CC82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2BD5678-0BDA-416B-9600-216D8C39F8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graphicEl>
                                              <a:dgm id="{D2BD5678-0BDA-416B-9600-216D8C39F8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8DFBA4-2B5F-4172-8F3C-1A1CB63372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8D8DFBA4-2B5F-4172-8F3C-1A1CB63372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489DE24-9A75-4B0A-8EAC-DC7AFA2C63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graphicEl>
                                              <a:dgm id="{A489DE24-9A75-4B0A-8EAC-DC7AFA2C63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263A5B3F-3EA0-4E1D-A3D6-9D4F727E7A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63A5B3F-3EA0-4E1D-A3D6-9D4F727E7A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graphicEl>
                                              <a:dgm id="{BE056367-AC86-4CC4-9AB2-BD1C08081A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E056367-AC86-4CC4-9AB2-BD1C08081A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078527BB-3596-4FEE-9CF7-C0C8F866DF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78527BB-3596-4FEE-9CF7-C0C8F866D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70651660-1BB6-4AD7-BF14-8C1EC87D93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0651660-1BB6-4AD7-BF14-8C1EC87D93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graphicEl>
                                              <a:dgm id="{D11CD7A0-5D61-4E8C-AEA8-132D6F6111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11CD7A0-5D61-4E8C-AEA8-132D6F6111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">
                                            <p:graphicEl>
                                              <a:dgm id="{85FE127B-056B-4771-98B9-B8A33CC82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5FE127B-056B-4771-98B9-B8A33CC82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">
                                            <p:graphicEl>
                                              <a:dgm id="{D2BD5678-0BDA-416B-9600-216D8C39F8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2BD5678-0BDA-416B-9600-216D8C39F8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graphicEl>
                                              <a:dgm id="{8D8DFBA4-2B5F-4172-8F3C-1A1CB63372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8DFBA4-2B5F-4172-8F3C-1A1CB63372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">
                                            <p:graphicEl>
                                              <a:dgm id="{A489DE24-9A75-4B0A-8EAC-DC7AFA2C63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489DE24-9A75-4B0A-8EAC-DC7AFA2C63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lvlOne"/>
        </p:bldSub>
      </p:bldGraphic>
      <p:bldGraphic spid="6" grpId="1" uiExpand="1">
        <p:bldSub>
          <a:bldDgm bld="lvlOne"/>
        </p:bldSub>
      </p:bldGraphic>
      <p:bldP spid="3" grpId="0" uiExpand="1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25" y="4549872"/>
            <a:ext cx="2405538" cy="6793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3.4 Nationalisation and </a:t>
            </a:r>
            <a:br>
              <a:rPr lang="en-US" dirty="0" smtClean="0"/>
            </a:br>
            <a:r>
              <a:rPr lang="en-US" dirty="0" smtClean="0"/>
              <a:t>privatisation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39341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Nationalisation means the government takes ownership of private companies. </a:t>
            </a:r>
          </a:p>
          <a:p>
            <a:pPr lvl="1"/>
            <a:r>
              <a:rPr lang="en-US" dirty="0" smtClean="0"/>
              <a:t>State-owned companies such as Eskom is NOT nationalisation! </a:t>
            </a:r>
            <a:endParaRPr lang="en-US" dirty="0"/>
          </a:p>
          <a:p>
            <a:pPr lvl="1"/>
            <a:r>
              <a:rPr lang="en-US" dirty="0" smtClean="0"/>
              <a:t>Important: Nationalisation is the </a:t>
            </a:r>
            <a:r>
              <a:rPr lang="en-US" b="1" dirty="0" smtClean="0"/>
              <a:t>TRANSFER</a:t>
            </a:r>
            <a:r>
              <a:rPr lang="en-US" dirty="0" smtClean="0"/>
              <a:t> of private ownership to public ownership.</a:t>
            </a:r>
          </a:p>
          <a:p>
            <a:r>
              <a:rPr lang="en-US" dirty="0" smtClean="0"/>
              <a:t>Economists agree that nationalisation leads to economic failure, as it results in inefficiencies, political interferences, etc.</a:t>
            </a:r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44" y="5229200"/>
            <a:ext cx="2240300" cy="14801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1FFFF"/>
              </a:clrFrom>
              <a:clrTo>
                <a:srgbClr val="F1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482315"/>
            <a:ext cx="596300" cy="750063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94" b="36719" l="62625" r="96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21" b="63855"/>
          <a:stretch/>
        </p:blipFill>
        <p:spPr>
          <a:xfrm>
            <a:off x="58351" y="-133001"/>
            <a:ext cx="1720071" cy="15457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221" y="132055"/>
            <a:ext cx="1440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/>
              <a:t>Read section 15.7 in textbook pp 288 - 289</a:t>
            </a:r>
          </a:p>
        </p:txBody>
      </p:sp>
    </p:spTree>
    <p:extLst>
      <p:ext uri="{BB962C8B-B14F-4D97-AF65-F5344CB8AC3E}">
        <p14:creationId xmlns:p14="http://schemas.microsoft.com/office/powerpoint/2010/main" val="163715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0.49062 -0.0027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31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747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3.4 Continued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Privatisation means </a:t>
            </a:r>
            <a:r>
              <a:rPr lang="en-US" dirty="0"/>
              <a:t>private </a:t>
            </a:r>
            <a:r>
              <a:rPr lang="en-US" dirty="0" smtClean="0"/>
              <a:t>companies takes ownership of public enterprises.</a:t>
            </a:r>
            <a:r>
              <a:rPr lang="en-US" dirty="0" smtClean="0">
                <a:solidFill>
                  <a:srgbClr val="FF0000"/>
                </a:solidFill>
              </a:rPr>
              <a:t> Why?</a:t>
            </a:r>
            <a:r>
              <a:rPr lang="en-US" dirty="0" smtClean="0"/>
              <a:t>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government expenditure decrease, then income tax can be decreased.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Private ownership is more efficient.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Inefficient state owned enterprises costs the government a lot! Privatisation relieves </a:t>
            </a:r>
            <a:r>
              <a:rPr lang="en-US" dirty="0"/>
              <a:t>government from some </a:t>
            </a:r>
            <a:r>
              <a:rPr lang="en-US" dirty="0" smtClean="0"/>
              <a:t>expenditures </a:t>
            </a:r>
            <a:r>
              <a:rPr lang="en-US" dirty="0"/>
              <a:t>(improve budget </a:t>
            </a:r>
            <a:r>
              <a:rPr lang="en-US" dirty="0" smtClean="0"/>
              <a:t>deficits).</a:t>
            </a:r>
            <a:endParaRPr lang="en-ZA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7" b="89876" l="750" r="100000">
                        <a14:backgroundMark x1="28250" y1="69449" x2="99625" y2="666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116879"/>
            <a:ext cx="4427984" cy="31161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35175"/>
            <a:ext cx="3889248" cy="18379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461" y="3789040"/>
            <a:ext cx="3776109" cy="21374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1FFFF"/>
              </a:clrFrom>
              <a:clrTo>
                <a:srgbClr val="F1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727" y="2204864"/>
            <a:ext cx="1098215" cy="122413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247982" y="1772816"/>
            <a:ext cx="1276346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07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-0.41041 0.0016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2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16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3.4 Privatisation arguments</a:t>
            </a:r>
            <a:endParaRPr lang="en-Z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4548752"/>
              </p:ext>
            </p:extLst>
          </p:nvPr>
        </p:nvGraphicFramePr>
        <p:xfrm>
          <a:off x="457200" y="980728"/>
          <a:ext cx="843528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0495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3872D2A-CD8C-4264-838E-74AC4C0F4C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33872D2A-CD8C-4264-838E-74AC4C0F4C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4F6C2F9-F298-41E3-9849-77032231B6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04F6C2F9-F298-41E3-9849-77032231B6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9082199-B114-4C0C-AFCE-2F3BD8AFC9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dgm id="{B9082199-B114-4C0C-AFCE-2F3BD8AFC9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1105776-FF01-4726-8351-A4704BAE9C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11105776-FF01-4726-8351-A4704BAE9C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F0DC67-566B-4778-B51D-A13BE0C272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dgm id="{A1F0DC67-566B-4778-B51D-A13BE0C272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B68FACB-15FE-4422-9478-FE348019DC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5B68FACB-15FE-4422-9478-FE348019DC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CC4C12-2A42-4D95-951E-287DC92DDF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dgm id="{5ACC4C12-2A42-4D95-951E-287DC92DDF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A905D6E-E903-481C-AEF6-C1F02A909C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1A905D6E-E903-481C-AEF6-C1F02A909C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AA4111D-70A2-41F8-B761-8C5BF4A12E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BAA4111D-70A2-41F8-B761-8C5BF4A12E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4351A8-FCF5-4DF3-A99D-2FC361C48F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dgm id="{A44351A8-FCF5-4DF3-A99D-2FC361C48F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E1B506-E232-4A34-A877-907232D1C0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graphicEl>
                                              <a:dgm id="{01E1B506-E232-4A34-A877-907232D1C0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C9C1195-79B6-40FA-8212-C0892E40BF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graphicEl>
                                              <a:dgm id="{9C9C1195-79B6-40FA-8212-C0892E40BF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DA7CB5-7A16-4D99-BD86-28FC854252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graphicEl>
                                              <a:dgm id="{F0DA7CB5-7A16-4D99-BD86-28FC854252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5DF194-24AE-457F-9AC4-492F167ECC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graphicEl>
                                              <a:dgm id="{C45DF194-24AE-457F-9AC4-492F167ECC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8B9F84-5B63-4A0F-9B44-F2681E12F0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>
                                            <p:graphicEl>
                                              <a:dgm id="{CE8B9F84-5B63-4A0F-9B44-F2681E12F0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1994BA-56A0-4616-AF81-5F7A95DA07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>
                                            <p:graphicEl>
                                              <a:dgm id="{C11994BA-56A0-4616-AF81-5F7A95DA07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C192EF-EB6E-4881-BD35-62FC63ED28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>
                                            <p:graphicEl>
                                              <a:dgm id="{CAC192EF-EB6E-4881-BD35-62FC63ED28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04E3F7-B8F0-4E36-AD1E-0D5F8DFB71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graphicEl>
                                              <a:dgm id="{C104E3F7-B8F0-4E36-AD1E-0D5F8DFB71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EB5C137-564C-4907-B5D0-6E596AC542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>
                                            <p:graphicEl>
                                              <a:dgm id="{6EB5C137-564C-4907-B5D0-6E596AC542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F7675D-AD2E-4960-8BE6-3F0851D48E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">
                                            <p:graphicEl>
                                              <a:dgm id="{DEF7675D-AD2E-4960-8BE6-3F0851D48E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8BEB5C-370B-41F4-AC67-B15DADA07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>
                                            <p:graphicEl>
                                              <a:dgm id="{1C8BEB5C-370B-41F4-AC67-B15DADA070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FA769B-B412-4658-8C08-A87B16F724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">
                                            <p:graphicEl>
                                              <a:dgm id="{1CFA769B-B412-4658-8C08-A87B16F724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9467479-41DA-41DA-A5F1-EA81CCFED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">
                                            <p:graphicEl>
                                              <a:dgm id="{E9467479-41DA-41DA-A5F1-EA81CCFED0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EF23DA-7500-4B7E-A78B-0EE91A746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">
                                            <p:graphicEl>
                                              <a:dgm id="{49EF23DA-7500-4B7E-A78B-0EE91A746E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3.5 Fiscal policy and </a:t>
            </a:r>
            <a:br>
              <a:rPr lang="en-US" dirty="0" smtClean="0"/>
            </a:br>
            <a:r>
              <a:rPr lang="en-US" dirty="0" smtClean="0"/>
              <a:t>the budget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4701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Fiscal policy is about what the government spends, what they borrow and how they tax the public.</a:t>
            </a:r>
          </a:p>
          <a:p>
            <a:pPr lvl="1"/>
            <a:r>
              <a:rPr lang="en-US" dirty="0" smtClean="0"/>
              <a:t>Government </a:t>
            </a:r>
            <a:r>
              <a:rPr lang="en-US" b="1" dirty="0" smtClean="0"/>
              <a:t>budget</a:t>
            </a:r>
            <a:r>
              <a:rPr lang="en-US" dirty="0"/>
              <a:t>:</a:t>
            </a:r>
            <a:r>
              <a:rPr lang="en-US" dirty="0" smtClean="0"/>
              <a:t> Like your personal budget, the government also has a budget. </a:t>
            </a:r>
          </a:p>
          <a:p>
            <a:pPr lvl="1"/>
            <a:r>
              <a:rPr lang="en-US" dirty="0" smtClean="0"/>
              <a:t>The budget is a </a:t>
            </a:r>
            <a:r>
              <a:rPr lang="en-US" b="1" dirty="0" smtClean="0"/>
              <a:t>political decision </a:t>
            </a:r>
            <a:r>
              <a:rPr lang="en-US" dirty="0" smtClean="0"/>
              <a:t>on how much to spend, on what to spend it and how to finance the spending.</a:t>
            </a:r>
          </a:p>
          <a:p>
            <a:r>
              <a:rPr lang="en-US" dirty="0" smtClean="0"/>
              <a:t>Fiscal policy is an instrument of </a:t>
            </a:r>
            <a:r>
              <a:rPr lang="en-US" b="1" dirty="0" smtClean="0"/>
              <a:t>demand management</a:t>
            </a:r>
            <a:r>
              <a:rPr lang="en-US" dirty="0" smtClean="0"/>
              <a:t> – it can be used to regulate the total demand for goods and services in the economy.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4" b="36719" l="62625" r="96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21" b="63855"/>
          <a:stretch/>
        </p:blipFill>
        <p:spPr>
          <a:xfrm>
            <a:off x="35498" y="-99392"/>
            <a:ext cx="1512166" cy="14142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173" y="92583"/>
            <a:ext cx="1337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Read section 15.8 in textbook </a:t>
            </a:r>
            <a:br>
              <a:rPr lang="en-US" sz="1400" dirty="0" smtClean="0"/>
            </a:br>
            <a:r>
              <a:rPr lang="en-US" sz="1400" dirty="0" smtClean="0"/>
              <a:t>pp 289 - 290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60032" y="6161773"/>
            <a:ext cx="20701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Minister of Finance,     </a:t>
            </a:r>
            <a:b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Nhlanhla Nene  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clrChange>
              <a:clrFrom>
                <a:srgbClr val="F2EEEF"/>
              </a:clrFrom>
              <a:clrTo>
                <a:srgbClr val="F2EE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080" y="3810000"/>
            <a:ext cx="202692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6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 smtClean="0"/>
              <a:t>3.5 Continued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64" y="1124744"/>
            <a:ext cx="8373616" cy="510910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EXPANSIONARY FISCAL POLICY MEANS:</a:t>
            </a:r>
          </a:p>
          <a:p>
            <a:pPr marL="0" indent="0">
              <a:buNone/>
            </a:pPr>
            <a:r>
              <a:rPr lang="en-US" sz="2400" i="1" dirty="0" smtClean="0"/>
              <a:t>If the economy is weak (recession), it is like a slow moving car:</a:t>
            </a:r>
          </a:p>
          <a:p>
            <a:pPr marL="0" indent="0">
              <a:buNone/>
            </a:pPr>
            <a:r>
              <a:rPr lang="en-US" sz="2400" i="1" dirty="0" smtClean="0"/>
              <a:t>The government should step on the petrol (meaning, they should spend more). And the economy will gain speed!</a:t>
            </a:r>
          </a:p>
          <a:p>
            <a:pPr marL="0" indent="0">
              <a:buNone/>
            </a:pPr>
            <a:r>
              <a:rPr lang="en-US" sz="2400" i="1" dirty="0" smtClean="0"/>
              <a:t>How can the government increase spending in the economy? </a:t>
            </a:r>
            <a:endParaRPr lang="en-US" sz="2400" i="1" dirty="0"/>
          </a:p>
          <a:p>
            <a:pPr marL="0" indent="0">
              <a:buNone/>
            </a:pPr>
            <a:r>
              <a:rPr lang="en-US" sz="2400" i="1" dirty="0" smtClean="0"/>
              <a:t>If income tax decreases, people will have more money in their pockets and consumption will increase!</a:t>
            </a:r>
          </a:p>
          <a:p>
            <a:r>
              <a:rPr lang="en-US" dirty="0" smtClean="0"/>
              <a:t>CONTRACTIONARY FISCAL POLICY MEANS:</a:t>
            </a:r>
          </a:p>
          <a:p>
            <a:pPr marL="0" indent="0">
              <a:buNone/>
            </a:pPr>
            <a:r>
              <a:rPr lang="en-US" sz="2400" i="1" dirty="0" smtClean="0"/>
              <a:t>If the economy is doing good (high growth rates):</a:t>
            </a:r>
          </a:p>
          <a:p>
            <a:pPr marL="0" indent="0">
              <a:buNone/>
            </a:pPr>
            <a:r>
              <a:rPr lang="en-US" sz="2400" i="1" dirty="0" smtClean="0"/>
              <a:t>Government should spend less or increase income taxes because the ‘car’ (economy) is going fast enough on its own!</a:t>
            </a:r>
          </a:p>
          <a:p>
            <a:pPr marL="0" indent="0">
              <a:buNone/>
            </a:pPr>
            <a:r>
              <a:rPr lang="en-US" sz="2400" i="1" dirty="0" smtClean="0"/>
              <a:t>And you don’t want it to go TOO FAST! </a:t>
            </a:r>
            <a:endParaRPr lang="en-ZA" sz="24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271" b="97396" l="98" r="99121">
                        <a14:foregroundMark x1="32617" y1="62240" x2="37988" y2="50781"/>
                        <a14:foregroundMark x1="16504" y1="84115" x2="16504" y2="89323"/>
                        <a14:foregroundMark x1="73438" y1="51302" x2="84570" y2="63542"/>
                        <a14:foregroundMark x1="46387" y1="47396" x2="60742" y2="47135"/>
                        <a14:foregroundMark x1="38965" y1="49870" x2="45996" y2="47266"/>
                        <a14:foregroundMark x1="37891" y1="50781" x2="31738" y2="60938"/>
                        <a14:foregroundMark x1="29883" y1="61458" x2="12402" y2="66667"/>
                        <a14:foregroundMark x1="11523" y1="67839" x2="7813" y2="71745"/>
                        <a14:foregroundMark x1="4980" y1="77995" x2="1758" y2="80729"/>
                        <a14:foregroundMark x1="97168" y1="81771" x2="98047" y2="80339"/>
                        <a14:foregroundMark x1="97949" y1="80339" x2="93652" y2="78906"/>
                        <a14:foregroundMark x1="90625" y1="69010" x2="91895" y2="69010"/>
                        <a14:foregroundMark x1="1660" y1="81641" x2="5273" y2="82031"/>
                        <a14:foregroundMark x1="44727" y1="88281" x2="65820" y2="86849"/>
                        <a14:foregroundMark x1="49316" y1="89063" x2="64844" y2="88542"/>
                        <a14:foregroundMark x1="10742" y1="93359" x2="14648" y2="96615"/>
                        <a14:foregroundMark x1="21680" y1="93490" x2="18555" y2="96354"/>
                        <a14:foregroundMark x1="71191" y1="92969" x2="72852" y2="94401"/>
                        <a14:backgroundMark x1="29492" y1="93750" x2="64453" y2="94661"/>
                        <a14:backgroundMark x1="70020" y1="96615" x2="94922" y2="92318"/>
                        <a14:backgroundMark x1="586" y1="89844" x2="11621" y2="98698"/>
                        <a14:backgroundMark x1="27734" y1="91797" x2="25098" y2="97917"/>
                        <a14:backgroundMark x1="25000" y1="94661" x2="21777" y2="97396"/>
                        <a14:backgroundMark x1="24121" y1="93750" x2="20508" y2="97656"/>
                        <a14:backgroundMark x1="68457" y1="94922" x2="71582" y2="97266"/>
                        <a14:backgroundMark x1="69727" y1="92969" x2="72363" y2="96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8" t="45387"/>
          <a:stretch/>
        </p:blipFill>
        <p:spPr>
          <a:xfrm flipH="1">
            <a:off x="-2556792" y="5518489"/>
            <a:ext cx="2736304" cy="1430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271" b="97396" l="98" r="99121">
                        <a14:foregroundMark x1="32617" y1="62240" x2="37988" y2="50781"/>
                        <a14:foregroundMark x1="16504" y1="84115" x2="16504" y2="89323"/>
                        <a14:foregroundMark x1="73438" y1="51302" x2="84570" y2="63542"/>
                        <a14:foregroundMark x1="46387" y1="47396" x2="60742" y2="47135"/>
                        <a14:foregroundMark x1="38965" y1="49870" x2="45996" y2="47266"/>
                        <a14:foregroundMark x1="37891" y1="50781" x2="31738" y2="60938"/>
                        <a14:foregroundMark x1="29883" y1="61458" x2="12402" y2="66667"/>
                        <a14:foregroundMark x1="11523" y1="67839" x2="7813" y2="71745"/>
                        <a14:foregroundMark x1="4980" y1="77995" x2="1758" y2="80729"/>
                        <a14:foregroundMark x1="97168" y1="81771" x2="98047" y2="80339"/>
                        <a14:foregroundMark x1="97949" y1="80339" x2="93652" y2="78906"/>
                        <a14:foregroundMark x1="90625" y1="69010" x2="91895" y2="69010"/>
                        <a14:foregroundMark x1="1660" y1="81641" x2="5273" y2="82031"/>
                        <a14:foregroundMark x1="44727" y1="88281" x2="65820" y2="86849"/>
                        <a14:foregroundMark x1="49316" y1="89063" x2="64844" y2="88542"/>
                        <a14:foregroundMark x1="10742" y1="93359" x2="14648" y2="96615"/>
                        <a14:foregroundMark x1="21680" y1="93490" x2="18555" y2="96354"/>
                        <a14:foregroundMark x1="71191" y1="92969" x2="72852" y2="94401"/>
                        <a14:backgroundMark x1="29492" y1="93750" x2="64453" y2="94661"/>
                        <a14:backgroundMark x1="70020" y1="96615" x2="94922" y2="92318"/>
                        <a14:backgroundMark x1="586" y1="89844" x2="11621" y2="98698"/>
                        <a14:backgroundMark x1="27734" y1="91797" x2="25098" y2="97917"/>
                        <a14:backgroundMark x1="25000" y1="94661" x2="21777" y2="97396"/>
                        <a14:backgroundMark x1="24121" y1="93750" x2="20508" y2="97656"/>
                        <a14:backgroundMark x1="68457" y1="94922" x2="71582" y2="97266"/>
                        <a14:backgroundMark x1="69727" y1="92969" x2="72363" y2="96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8" t="45387"/>
          <a:stretch/>
        </p:blipFill>
        <p:spPr>
          <a:xfrm flipH="1">
            <a:off x="525780" y="5517231"/>
            <a:ext cx="2736304" cy="1430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271" b="97396" l="98" r="99121">
                        <a14:foregroundMark x1="32617" y1="62240" x2="37988" y2="50781"/>
                        <a14:foregroundMark x1="16504" y1="84115" x2="16504" y2="89323"/>
                        <a14:foregroundMark x1="73438" y1="51302" x2="84570" y2="63542"/>
                        <a14:foregroundMark x1="46387" y1="47396" x2="60742" y2="47135"/>
                        <a14:foregroundMark x1="38965" y1="49870" x2="45996" y2="47266"/>
                        <a14:foregroundMark x1="37891" y1="50781" x2="31738" y2="60938"/>
                        <a14:foregroundMark x1="29883" y1="61458" x2="12402" y2="66667"/>
                        <a14:foregroundMark x1="11523" y1="67839" x2="7813" y2="71745"/>
                        <a14:foregroundMark x1="4980" y1="77995" x2="1758" y2="80729"/>
                        <a14:foregroundMark x1="97168" y1="81771" x2="98047" y2="80339"/>
                        <a14:foregroundMark x1="97949" y1="80339" x2="93652" y2="78906"/>
                        <a14:foregroundMark x1="90625" y1="69010" x2="91895" y2="69010"/>
                        <a14:foregroundMark x1="1660" y1="81641" x2="5273" y2="82031"/>
                        <a14:foregroundMark x1="44727" y1="88281" x2="65820" y2="86849"/>
                        <a14:foregroundMark x1="49316" y1="89063" x2="64844" y2="88542"/>
                        <a14:foregroundMark x1="10742" y1="93359" x2="14648" y2="96615"/>
                        <a14:foregroundMark x1="21680" y1="93490" x2="18555" y2="96354"/>
                        <a14:foregroundMark x1="71191" y1="92969" x2="72852" y2="94401"/>
                        <a14:backgroundMark x1="29492" y1="93750" x2="64453" y2="94661"/>
                        <a14:backgroundMark x1="70020" y1="96615" x2="94922" y2="92318"/>
                        <a14:backgroundMark x1="586" y1="89844" x2="11621" y2="98698"/>
                        <a14:backgroundMark x1="27734" y1="91797" x2="25098" y2="97917"/>
                        <a14:backgroundMark x1="25000" y1="94661" x2="21777" y2="97396"/>
                        <a14:backgroundMark x1="24121" y1="93750" x2="20508" y2="97656"/>
                        <a14:backgroundMark x1="68457" y1="94922" x2="71582" y2="97266"/>
                        <a14:backgroundMark x1="69727" y1="92969" x2="72363" y2="96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8" t="45387"/>
          <a:stretch/>
        </p:blipFill>
        <p:spPr>
          <a:xfrm>
            <a:off x="9252520" y="5558165"/>
            <a:ext cx="2592288" cy="143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18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0333E-6 L 0.33072 0.00069 " pathEditMode="relative" rAng="0" ptsTypes="AA">
                                      <p:cBhvr>
                                        <p:cTn id="20" dur="8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9 0.0007 L 0.9684 0.00139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81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20074E-6 L -1.40781 -0.00069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99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3.5 Continued 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4811"/>
            <a:ext cx="2637237" cy="170144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difference between government spending and taxation is called the budget deficit/surplus</a:t>
            </a:r>
          </a:p>
          <a:p>
            <a:r>
              <a:rPr lang="en-US" dirty="0"/>
              <a:t>If taxes (revenues) exceeds government spending, there will be a </a:t>
            </a:r>
            <a:r>
              <a:rPr lang="en-US" b="1" dirty="0"/>
              <a:t>budget surplus</a:t>
            </a:r>
          </a:p>
          <a:p>
            <a:r>
              <a:rPr lang="en-US" dirty="0"/>
              <a:t>If government spending exceeds taxes (revenues), there will be a </a:t>
            </a:r>
            <a:r>
              <a:rPr lang="en-US" b="1" dirty="0"/>
              <a:t>budget deficit</a:t>
            </a:r>
          </a:p>
          <a:p>
            <a:r>
              <a:rPr lang="en-US" b="1" dirty="0"/>
              <a:t>Contractionary</a:t>
            </a:r>
            <a:r>
              <a:rPr lang="en-US" dirty="0"/>
              <a:t> fiscal policy will thus </a:t>
            </a:r>
            <a:r>
              <a:rPr lang="en-US" b="1" dirty="0"/>
              <a:t>restrict</a:t>
            </a:r>
            <a:r>
              <a:rPr lang="en-US" dirty="0"/>
              <a:t> economic activity and </a:t>
            </a:r>
            <a:r>
              <a:rPr lang="en-US" b="1" dirty="0"/>
              <a:t>decrease</a:t>
            </a:r>
            <a:r>
              <a:rPr lang="en-US" dirty="0"/>
              <a:t> the budget surplus or </a:t>
            </a:r>
            <a:r>
              <a:rPr lang="en-US" b="1" dirty="0"/>
              <a:t>increase </a:t>
            </a:r>
            <a:r>
              <a:rPr lang="en-US" dirty="0"/>
              <a:t>the budget deficit (G decreases and/or T increases)</a:t>
            </a:r>
          </a:p>
          <a:p>
            <a:r>
              <a:rPr lang="en-US" b="1"/>
              <a:t>Expansionary</a:t>
            </a:r>
            <a:r>
              <a:rPr lang="en-US"/>
              <a:t> fiscal policy will thus </a:t>
            </a:r>
            <a:r>
              <a:rPr lang="en-US" b="1"/>
              <a:t>stimulate</a:t>
            </a:r>
            <a:r>
              <a:rPr lang="en-US"/>
              <a:t> economic activity and </a:t>
            </a:r>
            <a:r>
              <a:rPr lang="en-US" b="1"/>
              <a:t>decrease</a:t>
            </a:r>
            <a:r>
              <a:rPr lang="en-US"/>
              <a:t> the budget surplus or </a:t>
            </a:r>
            <a:r>
              <a:rPr lang="en-US" b="1"/>
              <a:t>increase </a:t>
            </a:r>
            <a:r>
              <a:rPr lang="en-US"/>
              <a:t>the budget deficit (G increases and/or T decreases)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83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3.6 Government spending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Since 1970s, governments world wide have been spending more. This is due to:</a:t>
            </a:r>
          </a:p>
          <a:p>
            <a:pPr lvl="1"/>
            <a:r>
              <a:rPr lang="en-US" sz="3200" dirty="0" smtClean="0"/>
              <a:t>Changing consumer preferences</a:t>
            </a:r>
          </a:p>
          <a:p>
            <a:pPr lvl="1"/>
            <a:r>
              <a:rPr lang="en-US" sz="3200" dirty="0" smtClean="0"/>
              <a:t>Political and other shocks</a:t>
            </a:r>
          </a:p>
          <a:p>
            <a:pPr lvl="1"/>
            <a:r>
              <a:rPr lang="en-US" sz="3200" dirty="0" smtClean="0"/>
              <a:t>Redistribution of income</a:t>
            </a:r>
          </a:p>
          <a:p>
            <a:pPr lvl="1"/>
            <a:r>
              <a:rPr lang="en-US" sz="3200" dirty="0" smtClean="0"/>
              <a:t>Misconceptions and entitlement</a:t>
            </a:r>
          </a:p>
          <a:p>
            <a:pPr lvl="1"/>
            <a:r>
              <a:rPr lang="en-US" sz="3200" dirty="0" smtClean="0"/>
              <a:t>Population growth and urbanisation</a:t>
            </a:r>
            <a:endParaRPr lang="en-ZA" sz="3200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4" b="36719" l="62625" r="96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21" b="63855"/>
          <a:stretch/>
        </p:blipFill>
        <p:spPr>
          <a:xfrm>
            <a:off x="35498" y="-99392"/>
            <a:ext cx="1512166" cy="14142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596" y="98629"/>
            <a:ext cx="1337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Read section 15.9 in textbook </a:t>
            </a:r>
            <a:br>
              <a:rPr lang="en-US" sz="1400" dirty="0" smtClean="0"/>
            </a:br>
            <a:r>
              <a:rPr lang="en-US" sz="1400" dirty="0" smtClean="0"/>
              <a:t>pp 290 - 292</a:t>
            </a:r>
          </a:p>
        </p:txBody>
      </p:sp>
      <p:sp>
        <p:nvSpPr>
          <p:cNvPr id="7" name="12-Point Star 6"/>
          <p:cNvSpPr/>
          <p:nvPr/>
        </p:nvSpPr>
        <p:spPr>
          <a:xfrm>
            <a:off x="3707904" y="2658875"/>
            <a:ext cx="5256584" cy="4032448"/>
          </a:xfrm>
          <a:prstGeom prst="star12">
            <a:avLst/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Study the meaning of each of these reasons carefully and discuss it with your e-tutor.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32514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 animBg="1"/>
      <p:bldP spid="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3.7 Financing government</a:t>
            </a:r>
            <a:br>
              <a:rPr lang="en-US" dirty="0" smtClean="0"/>
            </a:br>
            <a:r>
              <a:rPr lang="en-US" dirty="0" smtClean="0"/>
              <a:t>spending</a:t>
            </a:r>
            <a:endParaRPr lang="en-ZA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4" b="36719" l="62625" r="96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21" b="63855"/>
          <a:stretch/>
        </p:blipFill>
        <p:spPr>
          <a:xfrm>
            <a:off x="35498" y="-99392"/>
            <a:ext cx="1512166" cy="14142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2788" y="102108"/>
            <a:ext cx="1337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Read section 15.10 in textbook </a:t>
            </a:r>
            <a:br>
              <a:rPr lang="en-US" sz="1400" dirty="0" smtClean="0"/>
            </a:br>
            <a:r>
              <a:rPr lang="en-US" sz="1400" dirty="0" smtClean="0"/>
              <a:t>pp 292 - 293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800576577"/>
              </p:ext>
            </p:extLst>
          </p:nvPr>
        </p:nvGraphicFramePr>
        <p:xfrm>
          <a:off x="539552" y="1314866"/>
          <a:ext cx="7848872" cy="5138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4329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96E07D-5F8B-4A4B-8FD5-2BFBE8FFDA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5696E07D-5F8B-4A4B-8FD5-2BFBE8FFDA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59119CD-C2A2-4793-8A92-18ECA3C703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dgm id="{359119CD-C2A2-4793-8A92-18ECA3C703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198A85D-684C-42FD-BE17-111E303B4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A198A85D-684C-42FD-BE17-111E303B4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92E7729-2A07-4B44-94A4-31D2CF31FC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dgm id="{692E7729-2A07-4B44-94A4-31D2CF31FC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F06BD3D-D395-497B-9959-FF3682EAB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7F06BD3D-D395-497B-9959-FF3682EAB5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E185E5E-21D9-4F9B-89C9-0B6DC8DDFB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dgm id="{EE185E5E-21D9-4F9B-89C9-0B6DC8DDFB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B922DE7-DE43-47FD-A189-A7FDCE3F41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dgm id="{0B922DE7-DE43-47FD-A189-A7FDCE3F41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469DBA9-8BA1-40BE-A8E1-1139E96D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graphicEl>
                                              <a:dgm id="{6469DBA9-8BA1-40BE-A8E1-1139E96D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8544828-DF2C-4F00-88ED-28E51C93D7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graphicEl>
                                              <a:dgm id="{B8544828-DF2C-4F00-88ED-28E51C93D7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A0516EB-8025-47B0-8975-1F0F863C90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dgm id="{EA0516EB-8025-47B0-8975-1F0F863C90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50039A8-48B7-4D45-999D-E7A9C97988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graphicEl>
                                              <a:dgm id="{F50039A8-48B7-4D45-999D-E7A9C97988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D2AA6BE-B240-4813-AAC2-E9E7D3E38F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graphicEl>
                                              <a:dgm id="{1D2AA6BE-B240-4813-AAC2-E9E7D3E38F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1EB4BFA-611C-4121-ABF2-94AC14B0C0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>
                                            <p:graphicEl>
                                              <a:dgm id="{51EB4BFA-611C-4121-ABF2-94AC14B0C0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210909D-92F0-4569-8D0D-1747175BA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>
                                            <p:graphicEl>
                                              <a:dgm id="{F210909D-92F0-4569-8D0D-1747175BA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B313CEC-D0E4-439B-A586-305FB6D778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>
                                            <p:graphicEl>
                                              <a:dgm id="{1B313CEC-D0E4-439B-A586-305FB6D778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9A8AB48-5CA3-42B9-B720-C98AA6250B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>
                                            <p:graphicEl>
                                              <a:dgm id="{29A8AB48-5CA3-42B9-B720-C98AA6250B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025F141-A6DC-4DAB-800D-4C1CEB5050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>
                                            <p:graphicEl>
                                              <a:dgm id="{C025F141-A6DC-4DAB-800D-4C1CEB5050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7" grpId="0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3.8 Taxation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4866"/>
            <a:ext cx="8229600" cy="523907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Adam Smith’s criteria for a good tax: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Neutrality</a:t>
            </a:r>
            <a:r>
              <a:rPr lang="en-US" dirty="0" smtClean="0"/>
              <a:t>: </a:t>
            </a:r>
            <a:r>
              <a:rPr lang="en-US" dirty="0"/>
              <a:t>A</a:t>
            </a:r>
            <a:r>
              <a:rPr lang="en-US" dirty="0" smtClean="0"/>
              <a:t> tax should disturb prices and allocation of resources as little as possible.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Equity</a:t>
            </a:r>
            <a:r>
              <a:rPr lang="en-US" dirty="0" smtClean="0"/>
              <a:t>: A tax should be spread fairly across society.</a:t>
            </a:r>
          </a:p>
          <a:p>
            <a:pPr marL="893763" indent="-266700"/>
            <a:r>
              <a:rPr lang="en-US" dirty="0" smtClean="0"/>
              <a:t> Horizontal equity: People in the same position pays the same. </a:t>
            </a:r>
          </a:p>
          <a:p>
            <a:pPr marL="893763" indent="-266700"/>
            <a:r>
              <a:rPr lang="en-US" dirty="0" smtClean="0"/>
              <a:t>Vertical equity: People in different positions pay differently.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Administrative</a:t>
            </a:r>
            <a:r>
              <a:rPr lang="en-US" dirty="0" smtClean="0"/>
              <a:t> </a:t>
            </a:r>
            <a:r>
              <a:rPr lang="en-US" b="1" dirty="0" smtClean="0"/>
              <a:t>simplicity</a:t>
            </a:r>
            <a:r>
              <a:rPr lang="en-US" dirty="0" smtClean="0"/>
              <a:t>: It should not be difficult or costly to collect the tax:</a:t>
            </a:r>
          </a:p>
          <a:p>
            <a:pPr marL="914400" lvl="1" indent="-514350">
              <a:spcBef>
                <a:spcPts val="0"/>
              </a:spcBef>
            </a:pPr>
            <a:r>
              <a:rPr lang="en-US" dirty="0" smtClean="0"/>
              <a:t>Complicated tax systems create opportunities </a:t>
            </a:r>
            <a:br>
              <a:rPr lang="en-US" dirty="0" smtClean="0"/>
            </a:br>
            <a:r>
              <a:rPr lang="en-US" dirty="0" smtClean="0"/>
              <a:t>for tax avoidance (tax avoidance refers to legal ways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to avoid taxes, tax evasion refers to illegal ways to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avoid paying taxes).</a:t>
            </a:r>
          </a:p>
          <a:p>
            <a:pPr marL="914400" lvl="1" indent="-514350"/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4" b="36719" l="62625" r="96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21" b="63855"/>
          <a:stretch/>
        </p:blipFill>
        <p:spPr>
          <a:xfrm>
            <a:off x="35498" y="-99392"/>
            <a:ext cx="1512166" cy="14142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8070" y="98629"/>
            <a:ext cx="1337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Read section 15.11 in textbook </a:t>
            </a:r>
            <a:br>
              <a:rPr lang="en-US" sz="1400" dirty="0" smtClean="0"/>
            </a:br>
            <a:r>
              <a:rPr lang="en-US" sz="1400" dirty="0" smtClean="0"/>
              <a:t>pp 293 - 296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74813" y1="7591" x2="89981" y2="28419"/>
                        <a14:foregroundMark x1="85487" y1="28984" x2="84831" y2="42848"/>
                        <a14:foregroundMark x1="79963" y1="6148" x2="45787" y2="2823"/>
                        <a14:foregroundMark x1="45506" y1="4266" x2="24157" y2="36826"/>
                        <a14:foregroundMark x1="23315" y1="30427" x2="42509" y2="4517"/>
                        <a14:foregroundMark x1="38202" y1="6148" x2="24157" y2="22208"/>
                        <a14:backgroundMark x1="72659" y1="1004" x2="68727" y2="753"/>
                        <a14:backgroundMark x1="38858" y1="1631" x2="50094" y2="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40352" y="4621223"/>
            <a:ext cx="1403648" cy="223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4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types of tax </a:t>
            </a:r>
            <a:endParaRPr lang="en-ZA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0924391"/>
              </p:ext>
            </p:extLst>
          </p:nvPr>
        </p:nvGraphicFramePr>
        <p:xfrm>
          <a:off x="0" y="1196752"/>
          <a:ext cx="903649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Progressive</a:t>
            </a:r>
            <a:r>
              <a:rPr lang="en-US" dirty="0" smtClean="0"/>
              <a:t>: the rich pays a larger </a:t>
            </a:r>
            <a:r>
              <a:rPr lang="en-US" u="sng" dirty="0" smtClean="0"/>
              <a:t>percentage</a:t>
            </a:r>
            <a:r>
              <a:rPr lang="en-US" dirty="0" smtClean="0"/>
              <a:t> of income to taxes than the poor.</a:t>
            </a:r>
          </a:p>
          <a:p>
            <a:r>
              <a:rPr lang="en-US" b="1" dirty="0" smtClean="0"/>
              <a:t>Proportional</a:t>
            </a:r>
            <a:r>
              <a:rPr lang="en-US" dirty="0" smtClean="0"/>
              <a:t>: the rich and poor pay the same </a:t>
            </a:r>
            <a:r>
              <a:rPr lang="en-US" u="sng" dirty="0" smtClean="0"/>
              <a:t>percentage</a:t>
            </a:r>
            <a:r>
              <a:rPr lang="en-US" dirty="0" smtClean="0"/>
              <a:t> of income to taxes</a:t>
            </a:r>
          </a:p>
          <a:p>
            <a:r>
              <a:rPr lang="en-US" b="1" dirty="0" smtClean="0"/>
              <a:t>Regressive</a:t>
            </a:r>
            <a:r>
              <a:rPr lang="en-US" dirty="0" smtClean="0"/>
              <a:t>: the rich pays a smaller </a:t>
            </a:r>
            <a:r>
              <a:rPr lang="en-US" u="sng" dirty="0" smtClean="0"/>
              <a:t>percentage</a:t>
            </a:r>
            <a:r>
              <a:rPr lang="en-US" dirty="0" smtClean="0"/>
              <a:t> of income to taxes than poor</a:t>
            </a:r>
          </a:p>
          <a:p>
            <a:r>
              <a:rPr lang="en-US" dirty="0" smtClean="0"/>
              <a:t>NOTE: it is about the </a:t>
            </a:r>
            <a:r>
              <a:rPr lang="en-US" b="1" dirty="0" smtClean="0"/>
              <a:t>percentage</a:t>
            </a:r>
            <a:r>
              <a:rPr lang="en-US" dirty="0" smtClean="0"/>
              <a:t> someone pays, not the amount.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48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ECAF8A4-4EAF-42D7-8E0E-668EF17618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dgm id="{9ECAF8A4-4EAF-42D7-8E0E-668EF17618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C318266-861E-4378-A3E2-4F77A3A53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graphicEl>
                                              <a:dgm id="{CC318266-861E-4378-A3E2-4F77A3A53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CFB0DE4-6229-4AE1-B456-90644B6279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graphicEl>
                                              <a:dgm id="{ECFB0DE4-6229-4AE1-B456-90644B6279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5C22B6A-561E-4219-8F15-96F659D57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graphicEl>
                                              <a:dgm id="{65C22B6A-561E-4219-8F15-96F659D573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FB2C087-ABC1-4D09-AD1C-F7B6D3D9C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dgm id="{3FB2C087-ABC1-4D09-AD1C-F7B6D3D9C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C3B39D3-7C40-47C4-912C-5CEC7BE6E8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graphicEl>
                                              <a:dgm id="{AC3B39D3-7C40-47C4-912C-5CEC7BE6E8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C455EF2-62A6-4A8B-9920-841CD73893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graphicEl>
                                              <a:dgm id="{3C455EF2-62A6-4A8B-9920-841CD73893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7FD799-F93B-439E-84F1-347841CCE5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graphicEl>
                                              <a:dgm id="{D77FD799-F93B-439E-84F1-347841CCE5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A400F53-7889-44C1-BFEC-24DE47DC48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graphicEl>
                                              <a:dgm id="{EA400F53-7889-44C1-BFEC-24DE47DC48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FF23C4D-E4F6-4118-A084-B59656A9A4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graphicEl>
                                              <a:dgm id="{2FF23C4D-E4F6-4118-A084-B59656A9A4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D92B3FA-64A8-4D74-A458-FE405F3100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graphicEl>
                                              <a:dgm id="{5D92B3FA-64A8-4D74-A458-FE405F3100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1A38D5D-B137-44A7-960D-A60D3A45E6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graphicEl>
                                              <a:dgm id="{91A38D5D-B137-44A7-960D-A60D3A45E6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7D1859F-E555-4C1D-AE63-B3C562B4A4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>
                                            <p:graphicEl>
                                              <a:dgm id="{07D1859F-E555-4C1D-AE63-B3C562B4A4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0">
                                            <p:graphicEl>
                                              <a:dgm id="{9ECAF8A4-4EAF-42D7-8E0E-668EF17618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ECAF8A4-4EAF-42D7-8E0E-668EF17618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graphicEl>
                                              <a:dgm id="{CC318266-861E-4378-A3E2-4F77A3A53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C318266-861E-4378-A3E2-4F77A3A53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0">
                                            <p:graphicEl>
                                              <a:dgm id="{ECFB0DE4-6229-4AE1-B456-90644B6279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CFB0DE4-6229-4AE1-B456-90644B6279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">
                                            <p:graphicEl>
                                              <a:dgm id="{65C22B6A-561E-4219-8F15-96F659D573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5C22B6A-561E-4219-8F15-96F659D57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0">
                                            <p:graphicEl>
                                              <a:dgm id="{3FB2C087-ABC1-4D09-AD1C-F7B6D3D9C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FB2C087-ABC1-4D09-AD1C-F7B6D3D9C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">
                                            <p:graphicEl>
                                              <a:dgm id="{AC3B39D3-7C40-47C4-912C-5CEC7BE6E8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C3B39D3-7C40-47C4-912C-5CEC7BE6E8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0">
                                            <p:graphicEl>
                                              <a:dgm id="{3C455EF2-62A6-4A8B-9920-841CD73893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C455EF2-62A6-4A8B-9920-841CD73893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0">
                                            <p:graphicEl>
                                              <a:dgm id="{D77FD799-F93B-439E-84F1-347841CCE5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7FD799-F93B-439E-84F1-347841CCE5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">
                                            <p:graphicEl>
                                              <a:dgm id="{EA400F53-7889-44C1-BFEC-24DE47DC48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A400F53-7889-44C1-BFEC-24DE47DC48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">
                                            <p:graphicEl>
                                              <a:dgm id="{2FF23C4D-E4F6-4118-A084-B59656A9A4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FF23C4D-E4F6-4118-A084-B59656A9A4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0">
                                            <p:graphicEl>
                                              <a:dgm id="{5D92B3FA-64A8-4D74-A458-FE405F3100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D92B3FA-64A8-4D74-A458-FE405F3100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0">
                                            <p:graphicEl>
                                              <a:dgm id="{91A38D5D-B137-44A7-960D-A60D3A45E6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1A38D5D-B137-44A7-960D-A60D3A45E6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0">
                                            <p:graphicEl>
                                              <a:dgm id="{07D1859F-E555-4C1D-AE63-B3C562B4A4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7D1859F-E555-4C1D-AE63-B3C562B4A4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Dgm bld="lvlOne"/>
        </p:bldSub>
      </p:bldGraphic>
      <p:bldGraphic spid="10" grpId="1" uiExpand="1">
        <p:bldSub>
          <a:bldDgm bld="lvlOne"/>
        </p:bldSub>
      </p:bldGraphic>
      <p:bldP spid="1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328592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Personal income tax</a:t>
            </a:r>
          </a:p>
          <a:p>
            <a:pPr lvl="1">
              <a:buFontTx/>
              <a:buChar char="-"/>
            </a:pPr>
            <a:r>
              <a:rPr lang="en-US" dirty="0" smtClean="0"/>
              <a:t>This is tax levied on the individual’s taxable income.</a:t>
            </a:r>
          </a:p>
          <a:p>
            <a:pPr lvl="1">
              <a:buFontTx/>
              <a:buChar char="-"/>
            </a:pPr>
            <a:r>
              <a:rPr lang="en-US" dirty="0" smtClean="0"/>
              <a:t>Taxable income is the legal tax base.</a:t>
            </a:r>
          </a:p>
          <a:p>
            <a:pPr lvl="1">
              <a:buFontTx/>
              <a:buChar char="-"/>
            </a:pPr>
            <a:r>
              <a:rPr lang="en-US" dirty="0" smtClean="0"/>
              <a:t>The </a:t>
            </a:r>
            <a:r>
              <a:rPr lang="en-US" b="1" dirty="0" smtClean="0"/>
              <a:t>marginal tax rate </a:t>
            </a:r>
            <a:r>
              <a:rPr lang="en-US" dirty="0" smtClean="0"/>
              <a:t>is the rate at which each additional rand of income is taxed.</a:t>
            </a:r>
          </a:p>
          <a:p>
            <a:pPr lvl="1">
              <a:buFontTx/>
              <a:buChar char="-"/>
            </a:pPr>
            <a:r>
              <a:rPr lang="en-US" dirty="0" smtClean="0"/>
              <a:t>The </a:t>
            </a:r>
            <a:r>
              <a:rPr lang="en-US" b="1" dirty="0" smtClean="0"/>
              <a:t>average tax rate </a:t>
            </a:r>
            <a:r>
              <a:rPr lang="en-US" dirty="0" smtClean="0"/>
              <a:t>is the ratio between the amount of tax paid and taxable income.</a:t>
            </a:r>
          </a:p>
          <a:p>
            <a:pPr lvl="1">
              <a:buFontTx/>
              <a:buChar char="-"/>
            </a:pPr>
            <a:r>
              <a:rPr lang="en-US" dirty="0" smtClean="0"/>
              <a:t>Personal income tax in SA is a </a:t>
            </a:r>
            <a:r>
              <a:rPr lang="en-US" b="1" dirty="0" smtClean="0"/>
              <a:t>progressive tax</a:t>
            </a:r>
          </a:p>
          <a:p>
            <a:pPr lvl="1">
              <a:buFontTx/>
              <a:buChar char="-"/>
            </a:pPr>
            <a:r>
              <a:rPr lang="en-US" b="1" dirty="0" smtClean="0"/>
              <a:t>Capital gains tax (CGT) </a:t>
            </a:r>
            <a:r>
              <a:rPr lang="en-US" dirty="0" smtClean="0"/>
              <a:t>are taxes on gains resulting from the sale of assets like shares and fixed property.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5" b="29446"/>
          <a:stretch/>
        </p:blipFill>
        <p:spPr>
          <a:xfrm>
            <a:off x="6616488" y="232901"/>
            <a:ext cx="2410006" cy="59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3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5" b="29446"/>
          <a:stretch/>
        </p:blipFill>
        <p:spPr>
          <a:xfrm>
            <a:off x="5436724" y="116632"/>
            <a:ext cx="3502539" cy="86409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8539"/>
            <a:ext cx="8229600" cy="4853136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Company </a:t>
            </a:r>
            <a:r>
              <a:rPr lang="en-US" b="1" dirty="0" smtClean="0"/>
              <a:t>tax </a:t>
            </a:r>
          </a:p>
          <a:p>
            <a:pPr lvl="1"/>
            <a:r>
              <a:rPr lang="en-US" dirty="0" smtClean="0"/>
              <a:t>This is an example of a </a:t>
            </a:r>
            <a:r>
              <a:rPr lang="en-US" b="1" dirty="0" smtClean="0"/>
              <a:t>proportional tax rate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/>
              <a:t>Value-added tax (VAT</a:t>
            </a:r>
            <a:r>
              <a:rPr lang="en-US" b="1" dirty="0" smtClean="0"/>
              <a:t>)</a:t>
            </a:r>
          </a:p>
          <a:p>
            <a:pPr lvl="1"/>
            <a:r>
              <a:rPr lang="en-US" dirty="0" smtClean="0"/>
              <a:t>This is an example of a </a:t>
            </a:r>
            <a:r>
              <a:rPr lang="en-US" b="1" dirty="0" smtClean="0"/>
              <a:t>regressive tax rate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Why? Because, poor people spend a larger part of their income on items with VAT (they do not save or invest money), thus, they pay a higher percentage of their income on VAT than rich people.</a:t>
            </a:r>
            <a:endParaRPr lang="en-US" dirty="0"/>
          </a:p>
          <a:p>
            <a:r>
              <a:rPr lang="en-US" b="1" dirty="0"/>
              <a:t>Rise in overall tax </a:t>
            </a:r>
            <a:r>
              <a:rPr lang="en-US" b="1" dirty="0" smtClean="0"/>
              <a:t>burden</a:t>
            </a:r>
          </a:p>
          <a:p>
            <a:pPr lvl="1"/>
            <a:r>
              <a:rPr lang="en-US" dirty="0" smtClean="0"/>
              <a:t>Tax burden on public has increased. Crowding out means an increase in governmental spending causes a decrease in private expenditure.</a:t>
            </a:r>
            <a:endParaRPr lang="en-US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5774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0" b="100000" l="0" r="100000">
                        <a14:backgroundMark x1="4892" y1="44161" x2="53094" y2="30292"/>
                        <a14:backgroundMark x1="73669" y1="42336" x2="99137" y2="31022"/>
                        <a14:backgroundMark x1="66906" y1="18248" x2="67194" y2="60219"/>
                        <a14:backgroundMark x1="1871" y1="67153" x2="18129" y2="65328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150"/>
            <a:ext cx="9144000" cy="2609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 smtClean="0"/>
              <a:t>Are you able to: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3885"/>
            <a:ext cx="8229600" cy="507342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Define fiscal policy?</a:t>
            </a:r>
          </a:p>
          <a:p>
            <a:r>
              <a:rPr lang="en-US" dirty="0" smtClean="0"/>
              <a:t>Name the instruments of fiscal policy?</a:t>
            </a:r>
          </a:p>
          <a:p>
            <a:r>
              <a:rPr lang="en-US" dirty="0" smtClean="0"/>
              <a:t>Explain briefly why government is involved in </a:t>
            </a:r>
            <a:br>
              <a:rPr lang="en-US" dirty="0" smtClean="0"/>
            </a:br>
            <a:r>
              <a:rPr lang="en-US" dirty="0" smtClean="0"/>
              <a:t>economic activity?</a:t>
            </a:r>
          </a:p>
          <a:p>
            <a:r>
              <a:rPr lang="en-US" dirty="0" smtClean="0"/>
              <a:t>Explain how government intervenes in the economy?</a:t>
            </a:r>
          </a:p>
          <a:p>
            <a:r>
              <a:rPr lang="en-US" dirty="0" smtClean="0"/>
              <a:t>Explain government failure?</a:t>
            </a:r>
          </a:p>
          <a:p>
            <a:r>
              <a:rPr lang="en-US" dirty="0" smtClean="0"/>
              <a:t>Explain nationalisation and privatisation?</a:t>
            </a:r>
          </a:p>
          <a:p>
            <a:r>
              <a:rPr lang="en-US" dirty="0" smtClean="0"/>
              <a:t>Explain how government spending can be financed?</a:t>
            </a:r>
          </a:p>
          <a:p>
            <a:r>
              <a:rPr lang="en-US" dirty="0" smtClean="0"/>
              <a:t>Explain the criteria for a </a:t>
            </a:r>
            <a:r>
              <a:rPr lang="en-US" dirty="0"/>
              <a:t>good </a:t>
            </a:r>
            <a:r>
              <a:rPr lang="en-US" dirty="0" smtClean="0"/>
              <a:t>tax?</a:t>
            </a:r>
          </a:p>
          <a:p>
            <a:r>
              <a:rPr lang="en-US" dirty="0" smtClean="0"/>
              <a:t>Do you know the difference between direct and indirect taxes?</a:t>
            </a:r>
          </a:p>
          <a:p>
            <a:r>
              <a:rPr lang="en-US" dirty="0" smtClean="0"/>
              <a:t>Explain the difference between progressive, proportional and regressive taxes?</a:t>
            </a:r>
          </a:p>
          <a:p>
            <a:endParaRPr lang="en-US" dirty="0" smtClean="0"/>
          </a:p>
          <a:p>
            <a:endParaRPr lang="en-ZA" dirty="0"/>
          </a:p>
        </p:txBody>
      </p:sp>
      <p:pic>
        <p:nvPicPr>
          <p:cNvPr id="5" name="Picture 4" descr="huh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27"/>
          <a:stretch>
            <a:fillRect/>
          </a:stretch>
        </p:blipFill>
        <p:spPr>
          <a:xfrm>
            <a:off x="7236296" y="14077"/>
            <a:ext cx="2044375" cy="286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43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2" b="100000" l="0" r="100000">
                        <a14:foregroundMark x1="74087" y1="58938" x2="74087" y2="94867"/>
                        <a14:foregroundMark x1="87044" y1="57345" x2="95760" y2="99292"/>
                        <a14:foregroundMark x1="63369" y1="93805" x2="63369" y2="99646"/>
                        <a14:foregroundMark x1="49823" y1="92389" x2="48174" y2="99646"/>
                        <a14:foregroundMark x1="33687" y1="92389" x2="33333" y2="99292"/>
                        <a14:foregroundMark x1="19081" y1="30619" x2="4476" y2="98230"/>
                        <a14:foregroundMark x1="22615" y1="63717" x2="19435" y2="98230"/>
                        <a14:foregroundMark x1="76678" y1="91504" x2="76678" y2="99646"/>
                        <a14:foregroundMark x1="77974" y1="87611" x2="78916" y2="99646"/>
                        <a14:foregroundMark x1="71849" y1="89027" x2="71143" y2="99292"/>
                        <a14:backgroundMark x1="4240" y1="62832" x2="3534" y2="20885"/>
                        <a14:backgroundMark x1="26502" y1="20000" x2="28151" y2="68673"/>
                        <a14:backgroundMark x1="15901" y1="70088" x2="15901" y2="80177"/>
                        <a14:backgroundMark x1="47821" y1="56991" x2="49470" y2="50088"/>
                        <a14:backgroundMark x1="58539" y1="64248" x2="55359" y2="72035"/>
                        <a14:backgroundMark x1="20377" y1="56460" x2="22261" y2="545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90" y="775502"/>
            <a:ext cx="9154589" cy="609227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6480" y="332656"/>
            <a:ext cx="7064032" cy="38884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That is the end of learning unit 3.</a:t>
            </a:r>
            <a:br>
              <a:rPr lang="en-US" dirty="0" smtClean="0"/>
            </a:br>
            <a:r>
              <a:rPr lang="en-US" dirty="0" smtClean="0"/>
              <a:t>A quiz on this work will be available soon; make sure you do it and discuss it </a:t>
            </a:r>
            <a:br>
              <a:rPr lang="en-US" dirty="0" smtClean="0"/>
            </a:br>
            <a:r>
              <a:rPr lang="en-US" dirty="0" smtClean="0"/>
              <a:t>with your e-tutor!</a:t>
            </a:r>
            <a:br>
              <a:rPr lang="en-US" dirty="0" smtClean="0"/>
            </a:br>
            <a:endParaRPr lang="en-ZA" dirty="0"/>
          </a:p>
        </p:txBody>
      </p:sp>
      <p:grpSp>
        <p:nvGrpSpPr>
          <p:cNvPr id="10" name="Group 9"/>
          <p:cNvGrpSpPr/>
          <p:nvPr/>
        </p:nvGrpSpPr>
        <p:grpSpPr>
          <a:xfrm flipH="1">
            <a:off x="-252539" y="-171400"/>
            <a:ext cx="2592291" cy="2808312"/>
            <a:chOff x="1763690" y="1345908"/>
            <a:chExt cx="3945829" cy="305845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CF9"/>
                </a:clrFrom>
                <a:clrTo>
                  <a:srgbClr val="FFFCF9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0000" b="95938" l="58750" r="9587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107" t="60379"/>
            <a:stretch/>
          </p:blipFill>
          <p:spPr>
            <a:xfrm>
              <a:off x="1763690" y="1345908"/>
              <a:ext cx="3945829" cy="305845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158271" y="1709665"/>
              <a:ext cx="2969546" cy="2027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300" b="1" dirty="0" smtClean="0">
                  <a:solidFill>
                    <a:srgbClr val="7030A0"/>
                  </a:solidFill>
                </a:rPr>
                <a:t>Your hard </a:t>
              </a:r>
              <a:br>
                <a:rPr lang="en-US" sz="2300" b="1" dirty="0" smtClean="0">
                  <a:solidFill>
                    <a:srgbClr val="7030A0"/>
                  </a:solidFill>
                </a:rPr>
              </a:br>
              <a:r>
                <a:rPr lang="en-US" sz="2300" b="1" dirty="0" smtClean="0">
                  <a:solidFill>
                    <a:srgbClr val="7030A0"/>
                  </a:solidFill>
                </a:rPr>
                <a:t>work will be rewarded in the exams.</a:t>
              </a:r>
            </a:p>
            <a:p>
              <a:pPr algn="ctr"/>
              <a:endParaRPr lang="en-ZA" sz="2300" dirty="0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9" y="1844824"/>
            <a:ext cx="3711833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2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1707</TotalTime>
  <Words>1697</Words>
  <Application>Microsoft Office PowerPoint</Application>
  <PresentationFormat>On-screen Show (4:3)</PresentationFormat>
  <Paragraphs>176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ECS 1601</vt:lpstr>
      <vt:lpstr>PowerPoint Presentation</vt:lpstr>
      <vt:lpstr>Content</vt:lpstr>
      <vt:lpstr>3.1 The government or public sector</vt:lpstr>
      <vt:lpstr>The role of government</vt:lpstr>
      <vt:lpstr>3.2 Government intervention</vt:lpstr>
      <vt:lpstr>3.2 Continued</vt:lpstr>
      <vt:lpstr>3.3 Government failure</vt:lpstr>
      <vt:lpstr>3.4 Nationalisation and  privatisation</vt:lpstr>
      <vt:lpstr>3.4 Continued</vt:lpstr>
      <vt:lpstr>3.4 Privatisation arguments</vt:lpstr>
      <vt:lpstr>3.5 Fiscal policy and  the budget</vt:lpstr>
      <vt:lpstr>3.5 Continued</vt:lpstr>
      <vt:lpstr>3.5 Continued </vt:lpstr>
      <vt:lpstr>3.6 Government spending</vt:lpstr>
      <vt:lpstr>3.7 Financing government spending</vt:lpstr>
      <vt:lpstr>3.8 Taxation</vt:lpstr>
      <vt:lpstr>Different types of tax </vt:lpstr>
      <vt:lpstr>PowerPoint Presentation</vt:lpstr>
      <vt:lpstr>PowerPoint Presentation</vt:lpstr>
      <vt:lpstr>Are you able to:</vt:lpstr>
      <vt:lpstr>That is the end of learning unit 3. A quiz on this work will be available soon; make sure you do it and discuss it  with your e-tutor! </vt:lpstr>
    </vt:vector>
  </TitlesOfParts>
  <Company>UNISA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ECS 1501</dc:title>
  <dc:creator>Van Niekerk, Antoinette</dc:creator>
  <cp:lastModifiedBy>acer</cp:lastModifiedBy>
  <cp:revision>130</cp:revision>
  <dcterms:created xsi:type="dcterms:W3CDTF">2013-10-10T09:59:35Z</dcterms:created>
  <dcterms:modified xsi:type="dcterms:W3CDTF">2017-08-04T09:14:07Z</dcterms:modified>
</cp:coreProperties>
</file>