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Layout+xml" PartName="/ppt/slideLayouts/slideLayout3.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4.xml"/>
  <Override ContentType="application/vnd.openxmlformats-officedocument.presentationml.slideLayout+xml" PartName="/ppt/slideLayouts/slideLayout9.xml"/>
  <Override ContentType="application/vnd.openxmlformats-officedocument.presentationml.slideLayout+xml" PartName="/ppt/slideLayouts/slideLayout11.xml"/>
  <Override ContentType="application/vnd.openxmlformats-officedocument.presentationml.slideLayout+xml" PartName="/ppt/slideLayouts/slideLayout10.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notesMaster+xml" PartName="/ppt/notesMasters/notesMaster1.xml"/>
  <Override ContentType="application/vnd.openxmlformats-officedocument.presentationml.slide+xml" PartName="/ppt/slides/slide34.xml"/>
  <Override ContentType="application/vnd.openxmlformats-officedocument.presentationml.slide+xml" PartName="/ppt/slides/slide10.xml"/>
  <Override ContentType="application/vnd.openxmlformats-officedocument.presentationml.slide+xml" PartName="/ppt/slides/slide8.xml"/>
  <Override ContentType="application/vnd.openxmlformats-officedocument.presentationml.slide+xml" PartName="/ppt/slides/slide16.xml"/>
  <Override ContentType="application/vnd.openxmlformats-officedocument.presentationml.slide+xml" PartName="/ppt/slides/slide13.xml"/>
  <Override ContentType="application/vnd.openxmlformats-officedocument.presentationml.slide+xml" PartName="/ppt/slides/slide27.xml"/>
  <Override ContentType="application/vnd.openxmlformats-officedocument.presentationml.slide+xml" PartName="/ppt/slides/slide39.xml"/>
  <Override ContentType="application/vnd.openxmlformats-officedocument.presentationml.slide+xml" PartName="/ppt/slides/slide38.xml"/>
  <Override ContentType="application/vnd.openxmlformats-officedocument.presentationml.slide+xml" PartName="/ppt/slides/slide23.xml"/>
  <Override ContentType="application/vnd.openxmlformats-officedocument.presentationml.slide+xml" PartName="/ppt/slides/slide19.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5.xml"/>
  <Override ContentType="application/vnd.openxmlformats-officedocument.presentationml.slide+xml" PartName="/ppt/slides/slide25.xml"/>
  <Override ContentType="application/vnd.openxmlformats-officedocument.presentationml.slide+xml" PartName="/ppt/slides/slide45.xml"/>
  <Override ContentType="application/vnd.openxmlformats-officedocument.presentationml.slide+xml" PartName="/ppt/slides/slide2.xml"/>
  <Override ContentType="application/vnd.openxmlformats-officedocument.presentationml.slide+xml" PartName="/ppt/slides/slide33.xml"/>
  <Override ContentType="application/vnd.openxmlformats-officedocument.presentationml.slide+xml" PartName="/ppt/slides/slide31.xml"/>
  <Override ContentType="application/vnd.openxmlformats-officedocument.presentationml.slide+xml" PartName="/ppt/slides/slide29.xml"/>
  <Override ContentType="application/vnd.openxmlformats-officedocument.presentationml.slide+xml" PartName="/ppt/slides/slide37.xml"/>
  <Override ContentType="application/vnd.openxmlformats-officedocument.presentationml.slide+xml" PartName="/ppt/slides/slide3.xml"/>
  <Override ContentType="application/vnd.openxmlformats-officedocument.presentationml.slide+xml" PartName="/ppt/slides/slide44.xml"/>
  <Override ContentType="application/vnd.openxmlformats-officedocument.presentationml.slide+xml" PartName="/ppt/slides/slide11.xml"/>
  <Override ContentType="application/vnd.openxmlformats-officedocument.presentationml.slide+xml" PartName="/ppt/slides/slide4.xml"/>
  <Override ContentType="application/vnd.openxmlformats-officedocument.presentationml.slide+xml" PartName="/ppt/slides/slide14.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22.xml"/>
  <Override ContentType="application/vnd.openxmlformats-officedocument.presentationml.slide+xml" PartName="/ppt/slides/slide28.xml"/>
  <Override ContentType="application/vnd.openxmlformats-officedocument.presentationml.slide+xml" PartName="/ppt/slides/slide32.xml"/>
  <Override ContentType="application/vnd.openxmlformats-officedocument.presentationml.slide+xml" PartName="/ppt/slides/slide26.xml"/>
  <Override ContentType="application/vnd.openxmlformats-officedocument.presentationml.slide+xml" PartName="/ppt/slides/slide15.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6.xml"/>
  <Override ContentType="application/vnd.openxmlformats-officedocument.presentationml.slide+xml" PartName="/ppt/slides/slide20.xml"/>
  <Override ContentType="application/vnd.openxmlformats-officedocument.presentationml.slide+xml" PartName="/ppt/slides/slide42.xml"/>
  <Override ContentType="application/vnd.openxmlformats-officedocument.presentationml.slide+xml" PartName="/ppt/slides/slide1.xml"/>
  <Override ContentType="application/vnd.openxmlformats-officedocument.presentationml.slide+xml" PartName="/ppt/slides/slide24.xml"/>
  <Override ContentType="application/vnd.openxmlformats-officedocument.presentationml.slide+xml" PartName="/ppt/slides/slide12.xml"/>
  <Override ContentType="application/vnd.openxmlformats-officedocument.presentationml.slide+xml" PartName="/ppt/slides/slide40.xml"/>
  <Override ContentType="application/vnd.openxmlformats-officedocument.presentationml.slide+xml" PartName="/ppt/slides/slide9.xml"/>
  <Override ContentType="application/vnd.openxmlformats-officedocument.presentationml.slide+xml" PartName="/ppt/slides/slide21.xml"/>
  <Override ContentType="application/vnd.openxmlformats-officedocument.theme+xml" PartName="/ppt/theme/theme3.xml"/>
  <Override ContentType="application/vnd.openxmlformats-officedocument.theme+xml" PartName="/ppt/theme/theme2.xml"/>
  <Override ContentType="application/vnd.openxmlformats-officedocument.theme+xml" PartName="/ppt/theme/theme1.xml"/>
  <Override ContentType="application/vnd.openxmlformats-officedocument.presentationml.notesSlide+xml" PartName="/ppt/notesSlides/notesSlide41.xml"/>
  <Override ContentType="application/vnd.openxmlformats-officedocument.presentationml.notesSlide+xml" PartName="/ppt/notesSlides/notesSlide14.xml"/>
  <Override ContentType="application/vnd.openxmlformats-officedocument.presentationml.notesSlide+xml" PartName="/ppt/notesSlides/notesSlide43.xml"/>
  <Override ContentType="application/vnd.openxmlformats-officedocument.presentationml.notesSlide+xml" PartName="/ppt/notesSlides/notesSlide25.xml"/>
  <Override ContentType="application/vnd.openxmlformats-officedocument.presentationml.notesSlide+xml" PartName="/ppt/notesSlides/notesSlide15.xml"/>
  <Override ContentType="application/vnd.openxmlformats-officedocument.presentationml.notesSlide+xml" PartName="/ppt/notesSlides/notesSlide22.xml"/>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1.xml"/>
  <Override ContentType="application/vnd.openxmlformats-officedocument.presentationml.notesSlide+xml" PartName="/ppt/notesSlides/notesSlide19.xml"/>
  <Override ContentType="application/vnd.openxmlformats-officedocument.presentationml.notesSlide+xml" PartName="/ppt/notesSlides/notesSlide8.xml"/>
  <Override ContentType="application/vnd.openxmlformats-officedocument.presentationml.notesSlide+xml" PartName="/ppt/notesSlides/notesSlide31.xml"/>
  <Override ContentType="application/vnd.openxmlformats-officedocument.presentationml.notesSlide+xml" PartName="/ppt/notesSlides/notesSlide33.xml"/>
  <Override ContentType="application/vnd.openxmlformats-officedocument.presentationml.notesSlide+xml" PartName="/ppt/notesSlides/notesSlide45.xml"/>
  <Override ContentType="application/vnd.openxmlformats-officedocument.presentationml.notesSlide+xml" PartName="/ppt/notesSlides/notesSlide5.xml"/>
  <Override ContentType="application/vnd.openxmlformats-officedocument.presentationml.notesSlide+xml" PartName="/ppt/notesSlides/notesSlide44.xml"/>
  <Override ContentType="application/vnd.openxmlformats-officedocument.presentationml.notesSlide+xml" PartName="/ppt/notesSlides/notesSlide9.xml"/>
  <Override ContentType="application/vnd.openxmlformats-officedocument.presentationml.notesSlide+xml" PartName="/ppt/notesSlides/notesSlide11.xml"/>
  <Override ContentType="application/vnd.openxmlformats-officedocument.presentationml.notesSlide+xml" PartName="/ppt/notesSlides/notesSlide39.xml"/>
  <Override ContentType="application/vnd.openxmlformats-officedocument.presentationml.notesSlide+xml" PartName="/ppt/notesSlides/notesSlide23.xml"/>
  <Override ContentType="application/vnd.openxmlformats-officedocument.presentationml.notesSlide+xml" PartName="/ppt/notesSlides/notesSlide40.xml"/>
  <Override ContentType="application/vnd.openxmlformats-officedocument.presentationml.notesSlide+xml" PartName="/ppt/notesSlides/notesSlide27.xml"/>
  <Override ContentType="application/vnd.openxmlformats-officedocument.presentationml.notesSlide+xml" PartName="/ppt/notesSlides/notesSlide24.xml"/>
  <Override ContentType="application/vnd.openxmlformats-officedocument.presentationml.notesSlide+xml" PartName="/ppt/notesSlides/notesSlide30.xml"/>
  <Override ContentType="application/vnd.openxmlformats-officedocument.presentationml.notesSlide+xml" PartName="/ppt/notesSlides/notesSlide21.xml"/>
  <Override ContentType="application/vnd.openxmlformats-officedocument.presentationml.notesSlide+xml" PartName="/ppt/notesSlides/notesSlide35.xml"/>
  <Override ContentType="application/vnd.openxmlformats-officedocument.presentationml.notesSlide+xml" PartName="/ppt/notesSlides/notesSlide38.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6.xml"/>
  <Override ContentType="application/vnd.openxmlformats-officedocument.presentationml.notesSlide+xml" PartName="/ppt/notesSlides/notesSlide32.xml"/>
  <Override ContentType="application/vnd.openxmlformats-officedocument.presentationml.notesSlide+xml" PartName="/ppt/notesSlides/notesSlide37.xml"/>
  <Override ContentType="application/vnd.openxmlformats-officedocument.presentationml.notesSlide+xml" PartName="/ppt/notesSlides/notesSlide2.xml"/>
  <Override ContentType="application/vnd.openxmlformats-officedocument.presentationml.notesSlide+xml" PartName="/ppt/notesSlides/notesSlide6.xml"/>
  <Override ContentType="application/vnd.openxmlformats-officedocument.presentationml.notesSlide+xml" PartName="/ppt/notesSlides/notesSlide18.xml"/>
  <Override ContentType="application/vnd.openxmlformats-officedocument.presentationml.notesSlide+xml" PartName="/ppt/notesSlides/notesSlide28.xml"/>
  <Override ContentType="application/vnd.openxmlformats-officedocument.presentationml.notesSlide+xml" PartName="/ppt/notesSlides/notesSlide34.xml"/>
  <Override ContentType="application/vnd.openxmlformats-officedocument.presentationml.notesSlide+xml" PartName="/ppt/notesSlides/notesSlide7.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0.xml"/>
  <Override ContentType="application/vnd.openxmlformats-officedocument.presentationml.notesSlide+xml" PartName="/ppt/notesSlides/notesSlide20.xml"/>
  <Override ContentType="application/vnd.openxmlformats-officedocument.presentationml.notesSlide+xml" PartName="/ppt/notesSlides/notesSlide4.xml"/>
  <Override ContentType="application/vnd.openxmlformats-officedocument.presentationml.notesSlide+xml" PartName="/ppt/notesSlides/notesSlide17.xml"/>
  <Override ContentType="application/vnd.openxmlformats-officedocument.presentationml.notesSlide+xml" PartName="/ppt/notesSlides/notesSlide26.xml"/>
  <Override ContentType="application/vnd.openxmlformats-officedocument.presentationml.presentation.main+xml" PartName="/ppt/presentation.xml"/>
  <Override ContentType="application/vnd.openxmlformats-officedocument.presentationml.presProps+xml" PartName="/ppt/pres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3"/>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12" Type="http://schemas.openxmlformats.org/officeDocument/2006/relationships/slide" Target="slides/slide7.xml"/><Relationship Id="rId50" Type="http://schemas.openxmlformats.org/officeDocument/2006/relationships/slide" Target="slides/slide45.xml"/><Relationship Id="rId38" Type="http://schemas.openxmlformats.org/officeDocument/2006/relationships/slide" Target="slides/slide33.xml"/><Relationship Id="rId15" Type="http://schemas.openxmlformats.org/officeDocument/2006/relationships/slide" Target="slides/slide10.xml"/><Relationship Id="rId46" Type="http://schemas.openxmlformats.org/officeDocument/2006/relationships/slide" Target="slides/slide41.xml"/><Relationship Id="rId25" Type="http://schemas.openxmlformats.org/officeDocument/2006/relationships/slide" Target="slides/slide20.xml"/><Relationship Id="rId29" Type="http://schemas.openxmlformats.org/officeDocument/2006/relationships/slide" Target="slides/slide24.xml"/><Relationship Id="rId13" Type="http://schemas.openxmlformats.org/officeDocument/2006/relationships/slide" Target="slides/slide8.xml"/><Relationship Id="rId8" Type="http://schemas.openxmlformats.org/officeDocument/2006/relationships/slide" Target="slides/slide3.xml"/><Relationship Id="rId35" Type="http://schemas.openxmlformats.org/officeDocument/2006/relationships/slide" Target="slides/slide30.xml"/><Relationship Id="rId4" Type="http://schemas.openxmlformats.org/officeDocument/2006/relationships/slideMaster" Target="slideMasters/slideMaster2.xml"/><Relationship Id="rId42" Type="http://schemas.openxmlformats.org/officeDocument/2006/relationships/slide" Target="slides/slide37.xml"/><Relationship Id="rId9" Type="http://schemas.openxmlformats.org/officeDocument/2006/relationships/slide" Target="slides/slide4.xml"/><Relationship Id="rId31" Type="http://schemas.openxmlformats.org/officeDocument/2006/relationships/slide" Target="slides/slide26.xml"/><Relationship Id="rId48" Type="http://schemas.openxmlformats.org/officeDocument/2006/relationships/slide" Target="slides/slide43.xml"/><Relationship Id="rId43" Type="http://schemas.openxmlformats.org/officeDocument/2006/relationships/slide" Target="slides/slide38.xml"/><Relationship Id="rId33" Type="http://schemas.openxmlformats.org/officeDocument/2006/relationships/slide" Target="slides/slide28.xml"/><Relationship Id="rId44" Type="http://schemas.openxmlformats.org/officeDocument/2006/relationships/slide" Target="slides/slide39.xml"/><Relationship Id="rId5" Type="http://schemas.openxmlformats.org/officeDocument/2006/relationships/notesMaster" Target="notesMasters/notesMaster1.xml"/><Relationship Id="rId24" Type="http://schemas.openxmlformats.org/officeDocument/2006/relationships/slide" Target="slides/slide19.xml"/><Relationship Id="rId36" Type="http://schemas.openxmlformats.org/officeDocument/2006/relationships/slide" Target="slides/slide31.xml"/><Relationship Id="rId23" Type="http://schemas.openxmlformats.org/officeDocument/2006/relationships/slide" Target="slides/slide18.xml"/><Relationship Id="rId2" Type="http://schemas.openxmlformats.org/officeDocument/2006/relationships/presProps" Target="presProps.xml"/><Relationship Id="rId45" Type="http://schemas.openxmlformats.org/officeDocument/2006/relationships/slide" Target="slides/slide40.xml"/><Relationship Id="rId6" Type="http://schemas.openxmlformats.org/officeDocument/2006/relationships/slide" Target="slides/slide1.xml"/><Relationship Id="rId41" Type="http://schemas.openxmlformats.org/officeDocument/2006/relationships/slide" Target="slides/slide36.xml"/><Relationship Id="rId40" Type="http://schemas.openxmlformats.org/officeDocument/2006/relationships/slide" Target="slides/slide35.xml"/><Relationship Id="rId16" Type="http://schemas.openxmlformats.org/officeDocument/2006/relationships/slide" Target="slides/slide11.xml"/><Relationship Id="rId28" Type="http://schemas.openxmlformats.org/officeDocument/2006/relationships/slide" Target="slides/slide23.xml"/><Relationship Id="rId20" Type="http://schemas.openxmlformats.org/officeDocument/2006/relationships/slide" Target="slides/slide15.xml"/><Relationship Id="rId39" Type="http://schemas.openxmlformats.org/officeDocument/2006/relationships/slide" Target="slides/slide34.xml"/><Relationship Id="rId11" Type="http://schemas.openxmlformats.org/officeDocument/2006/relationships/slide" Target="slides/slide6.xml"/><Relationship Id="rId14" Type="http://schemas.openxmlformats.org/officeDocument/2006/relationships/slide" Target="slides/slide9.xml"/><Relationship Id="rId7" Type="http://schemas.openxmlformats.org/officeDocument/2006/relationships/slide" Target="slides/slide2.xml"/><Relationship Id="rId27" Type="http://schemas.openxmlformats.org/officeDocument/2006/relationships/slide" Target="slides/slide22.xml"/><Relationship Id="rId34" Type="http://schemas.openxmlformats.org/officeDocument/2006/relationships/slide" Target="slides/slide29.xml"/><Relationship Id="rId22" Type="http://schemas.openxmlformats.org/officeDocument/2006/relationships/slide" Target="slides/slide17.xml"/><Relationship Id="rId1" Type="http://schemas.openxmlformats.org/officeDocument/2006/relationships/theme" Target="theme/theme2.xml"/><Relationship Id="rId18" Type="http://schemas.openxmlformats.org/officeDocument/2006/relationships/slide" Target="slides/slide13.xml"/><Relationship Id="rId30" Type="http://schemas.openxmlformats.org/officeDocument/2006/relationships/slide" Target="slides/slide25.xml"/><Relationship Id="rId26" Type="http://schemas.openxmlformats.org/officeDocument/2006/relationships/slide" Target="slides/slide21.xml"/><Relationship Id="rId49" Type="http://schemas.openxmlformats.org/officeDocument/2006/relationships/slide" Target="slides/slide44.xml"/><Relationship Id="rId21" Type="http://schemas.openxmlformats.org/officeDocument/2006/relationships/slide" Target="slides/slide16.xml"/><Relationship Id="rId10" Type="http://schemas.openxmlformats.org/officeDocument/2006/relationships/slide" Target="slides/slide5.xml"/><Relationship Id="rId32" Type="http://schemas.openxmlformats.org/officeDocument/2006/relationships/slide" Target="slides/slide27.xml"/><Relationship Id="rId19" Type="http://schemas.openxmlformats.org/officeDocument/2006/relationships/slide" Target="slides/slide14.xml"/><Relationship Id="rId17" Type="http://schemas.openxmlformats.org/officeDocument/2006/relationships/slide" Target="slides/slide12.xml"/><Relationship Id="rId3" Type="http://schemas.openxmlformats.org/officeDocument/2006/relationships/slideMaster" Target="slideMasters/slideMaster1.xml"/><Relationship Id="rId37" Type="http://schemas.openxmlformats.org/officeDocument/2006/relationships/slide" Target="slides/slide32.xml"/><Relationship Id="rId47" Type="http://schemas.openxmlformats.org/officeDocument/2006/relationships/slide" Target="slides/slide4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8" name="Shape 388"/>
        <p:cNvGrpSpPr/>
        <p:nvPr/>
      </p:nvGrpSpPr>
      <p:grpSpPr>
        <a:xfrm>
          <a:off x="0" y="0"/>
          <a:ext cx="0" cy="0"/>
          <a:chOff x="0" y="0"/>
          <a:chExt cx="0" cy="0"/>
        </a:xfrm>
      </p:grpSpPr>
      <p:sp>
        <p:nvSpPr>
          <p:cNvPr id="389" name="Shape 389"/>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390" name="Shape 390"/>
          <p:cNvSpPr txBox="1"/>
          <p:nvPr>
            <p:ph idx="1" type="body"/>
          </p:nvPr>
        </p:nvSpPr>
        <p:spPr>
          <a:xfrm>
            <a:off x="685800" y="4343400"/>
            <a:ext cx="5486400" cy="4114800"/>
          </a:xfrm>
          <a:prstGeom prst="rect">
            <a:avLst/>
          </a:prstGeom>
          <a:noFill/>
          <a:ln>
            <a:noFill/>
          </a:ln>
        </p:spPr>
        <p:txBody>
          <a:bodyPr anchorCtr="0" anchor="t" bIns="91425" lIns="91425" rIns="91425" wrap="square" tIns="91425"/>
          <a:lstStyle>
            <a:lvl1pPr lvl="0" rtl="0">
              <a:spcBef>
                <a:spcPts val="0"/>
              </a:spcBef>
              <a:buSzPct val="100000"/>
              <a:buChar char="●"/>
              <a:defRPr sz="1100"/>
            </a:lvl1pPr>
            <a:lvl2pPr lvl="1" rtl="0">
              <a:spcBef>
                <a:spcPts val="0"/>
              </a:spcBef>
              <a:buSzPct val="100000"/>
              <a:buChar char="○"/>
              <a:defRPr sz="1100"/>
            </a:lvl2pPr>
            <a:lvl3pPr lvl="2" rtl="0">
              <a:spcBef>
                <a:spcPts val="0"/>
              </a:spcBef>
              <a:buSzPct val="100000"/>
              <a:buChar char="■"/>
              <a:defRPr sz="1100"/>
            </a:lvl3pPr>
            <a:lvl4pPr lvl="3" rtl="0">
              <a:spcBef>
                <a:spcPts val="0"/>
              </a:spcBef>
              <a:buSzPct val="100000"/>
              <a:buChar char="●"/>
              <a:defRPr sz="1100"/>
            </a:lvl4pPr>
            <a:lvl5pPr lvl="4" rtl="0">
              <a:spcBef>
                <a:spcPts val="0"/>
              </a:spcBef>
              <a:buSzPct val="100000"/>
              <a:buChar char="○"/>
              <a:defRPr sz="1100"/>
            </a:lvl5pPr>
            <a:lvl6pPr lvl="5" rtl="0">
              <a:spcBef>
                <a:spcPts val="0"/>
              </a:spcBef>
              <a:buSzPct val="100000"/>
              <a:buChar char="■"/>
              <a:defRPr sz="1100"/>
            </a:lvl6pPr>
            <a:lvl7pPr lvl="6" rtl="0">
              <a:spcBef>
                <a:spcPts val="0"/>
              </a:spcBef>
              <a:buSzPct val="100000"/>
              <a:buChar char="●"/>
              <a:defRPr sz="1100"/>
            </a:lvl7pPr>
            <a:lvl8pPr lvl="7" rtl="0">
              <a:spcBef>
                <a:spcPts val="0"/>
              </a:spcBef>
              <a:buSzPct val="100000"/>
              <a:buChar char="○"/>
              <a:defRPr sz="1100"/>
            </a:lvl8pPr>
            <a:lvl9pPr lvl="8" rtl="0">
              <a:spcBef>
                <a:spcPts val="0"/>
              </a:spcBef>
              <a:buSzPct val="100000"/>
              <a:buChar char="■"/>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0" name="Shape 480"/>
        <p:cNvGrpSpPr/>
        <p:nvPr/>
      </p:nvGrpSpPr>
      <p:grpSpPr>
        <a:xfrm>
          <a:off x="0" y="0"/>
          <a:ext cx="0" cy="0"/>
          <a:chOff x="0" y="0"/>
          <a:chExt cx="0" cy="0"/>
        </a:xfrm>
      </p:grpSpPr>
      <p:sp>
        <p:nvSpPr>
          <p:cNvPr id="481" name="Shape 481"/>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482" name="Shape 482"/>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5" name="Shape 485"/>
        <p:cNvGrpSpPr/>
        <p:nvPr/>
      </p:nvGrpSpPr>
      <p:grpSpPr>
        <a:xfrm>
          <a:off x="0" y="0"/>
          <a:ext cx="0" cy="0"/>
          <a:chOff x="0" y="0"/>
          <a:chExt cx="0" cy="0"/>
        </a:xfrm>
      </p:grpSpPr>
      <p:sp>
        <p:nvSpPr>
          <p:cNvPr id="486" name="Shape 486"/>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487" name="Shape 487"/>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1" name="Shape 491"/>
        <p:cNvGrpSpPr/>
        <p:nvPr/>
      </p:nvGrpSpPr>
      <p:grpSpPr>
        <a:xfrm>
          <a:off x="0" y="0"/>
          <a:ext cx="0" cy="0"/>
          <a:chOff x="0" y="0"/>
          <a:chExt cx="0" cy="0"/>
        </a:xfrm>
      </p:grpSpPr>
      <p:sp>
        <p:nvSpPr>
          <p:cNvPr id="492" name="Shape 492"/>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493" name="Shape 493"/>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7" name="Shape 497"/>
        <p:cNvGrpSpPr/>
        <p:nvPr/>
      </p:nvGrpSpPr>
      <p:grpSpPr>
        <a:xfrm>
          <a:off x="0" y="0"/>
          <a:ext cx="0" cy="0"/>
          <a:chOff x="0" y="0"/>
          <a:chExt cx="0" cy="0"/>
        </a:xfrm>
      </p:grpSpPr>
      <p:sp>
        <p:nvSpPr>
          <p:cNvPr id="498" name="Shape 498"/>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499" name="Shape 499"/>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2" name="Shape 502"/>
        <p:cNvGrpSpPr/>
        <p:nvPr/>
      </p:nvGrpSpPr>
      <p:grpSpPr>
        <a:xfrm>
          <a:off x="0" y="0"/>
          <a:ext cx="0" cy="0"/>
          <a:chOff x="0" y="0"/>
          <a:chExt cx="0" cy="0"/>
        </a:xfrm>
      </p:grpSpPr>
      <p:sp>
        <p:nvSpPr>
          <p:cNvPr id="503" name="Shape 503"/>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504" name="Shape 504"/>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8" name="Shape 508"/>
        <p:cNvGrpSpPr/>
        <p:nvPr/>
      </p:nvGrpSpPr>
      <p:grpSpPr>
        <a:xfrm>
          <a:off x="0" y="0"/>
          <a:ext cx="0" cy="0"/>
          <a:chOff x="0" y="0"/>
          <a:chExt cx="0" cy="0"/>
        </a:xfrm>
      </p:grpSpPr>
      <p:sp>
        <p:nvSpPr>
          <p:cNvPr id="509" name="Shape 509"/>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510" name="Shape 510"/>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4" name="Shape 514"/>
        <p:cNvGrpSpPr/>
        <p:nvPr/>
      </p:nvGrpSpPr>
      <p:grpSpPr>
        <a:xfrm>
          <a:off x="0" y="0"/>
          <a:ext cx="0" cy="0"/>
          <a:chOff x="0" y="0"/>
          <a:chExt cx="0" cy="0"/>
        </a:xfrm>
      </p:grpSpPr>
      <p:sp>
        <p:nvSpPr>
          <p:cNvPr id="515" name="Shape 515"/>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516" name="Shape 516"/>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9" name="Shape 519"/>
        <p:cNvGrpSpPr/>
        <p:nvPr/>
      </p:nvGrpSpPr>
      <p:grpSpPr>
        <a:xfrm>
          <a:off x="0" y="0"/>
          <a:ext cx="0" cy="0"/>
          <a:chOff x="0" y="0"/>
          <a:chExt cx="0" cy="0"/>
        </a:xfrm>
      </p:grpSpPr>
      <p:sp>
        <p:nvSpPr>
          <p:cNvPr id="520" name="Shape 520"/>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521" name="Shape 521"/>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5" name="Shape 525"/>
        <p:cNvGrpSpPr/>
        <p:nvPr/>
      </p:nvGrpSpPr>
      <p:grpSpPr>
        <a:xfrm>
          <a:off x="0" y="0"/>
          <a:ext cx="0" cy="0"/>
          <a:chOff x="0" y="0"/>
          <a:chExt cx="0" cy="0"/>
        </a:xfrm>
      </p:grpSpPr>
      <p:sp>
        <p:nvSpPr>
          <p:cNvPr id="526" name="Shape 526"/>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527" name="Shape 527"/>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4" name="Shape 534"/>
        <p:cNvGrpSpPr/>
        <p:nvPr/>
      </p:nvGrpSpPr>
      <p:grpSpPr>
        <a:xfrm>
          <a:off x="0" y="0"/>
          <a:ext cx="0" cy="0"/>
          <a:chOff x="0" y="0"/>
          <a:chExt cx="0" cy="0"/>
        </a:xfrm>
      </p:grpSpPr>
      <p:sp>
        <p:nvSpPr>
          <p:cNvPr id="535" name="Shape 535"/>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536" name="Shape 536"/>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3" name="Shape 543"/>
        <p:cNvGrpSpPr/>
        <p:nvPr/>
      </p:nvGrpSpPr>
      <p:grpSpPr>
        <a:xfrm>
          <a:off x="0" y="0"/>
          <a:ext cx="0" cy="0"/>
          <a:chOff x="0" y="0"/>
          <a:chExt cx="0" cy="0"/>
        </a:xfrm>
      </p:grpSpPr>
      <p:sp>
        <p:nvSpPr>
          <p:cNvPr id="544" name="Shape 544"/>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545" name="Shape 545"/>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8" name="Shape 548"/>
        <p:cNvGrpSpPr/>
        <p:nvPr/>
      </p:nvGrpSpPr>
      <p:grpSpPr>
        <a:xfrm>
          <a:off x="0" y="0"/>
          <a:ext cx="0" cy="0"/>
          <a:chOff x="0" y="0"/>
          <a:chExt cx="0" cy="0"/>
        </a:xfrm>
      </p:grpSpPr>
      <p:sp>
        <p:nvSpPr>
          <p:cNvPr id="549" name="Shape 549"/>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550" name="Shape 550"/>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6" name="Shape 556"/>
        <p:cNvGrpSpPr/>
        <p:nvPr/>
      </p:nvGrpSpPr>
      <p:grpSpPr>
        <a:xfrm>
          <a:off x="0" y="0"/>
          <a:ext cx="0" cy="0"/>
          <a:chOff x="0" y="0"/>
          <a:chExt cx="0" cy="0"/>
        </a:xfrm>
      </p:grpSpPr>
      <p:sp>
        <p:nvSpPr>
          <p:cNvPr id="557" name="Shape 557"/>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558" name="Shape 558"/>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2" name="Shape 562"/>
        <p:cNvGrpSpPr/>
        <p:nvPr/>
      </p:nvGrpSpPr>
      <p:grpSpPr>
        <a:xfrm>
          <a:off x="0" y="0"/>
          <a:ext cx="0" cy="0"/>
          <a:chOff x="0" y="0"/>
          <a:chExt cx="0" cy="0"/>
        </a:xfrm>
      </p:grpSpPr>
      <p:sp>
        <p:nvSpPr>
          <p:cNvPr id="563" name="Shape 563"/>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564" name="Shape 564"/>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8" name="Shape 568"/>
        <p:cNvGrpSpPr/>
        <p:nvPr/>
      </p:nvGrpSpPr>
      <p:grpSpPr>
        <a:xfrm>
          <a:off x="0" y="0"/>
          <a:ext cx="0" cy="0"/>
          <a:chOff x="0" y="0"/>
          <a:chExt cx="0" cy="0"/>
        </a:xfrm>
      </p:grpSpPr>
      <p:sp>
        <p:nvSpPr>
          <p:cNvPr id="569" name="Shape 569"/>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570" name="Shape 570"/>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5" name="Shape 575"/>
        <p:cNvGrpSpPr/>
        <p:nvPr/>
      </p:nvGrpSpPr>
      <p:grpSpPr>
        <a:xfrm>
          <a:off x="0" y="0"/>
          <a:ext cx="0" cy="0"/>
          <a:chOff x="0" y="0"/>
          <a:chExt cx="0" cy="0"/>
        </a:xfrm>
      </p:grpSpPr>
      <p:sp>
        <p:nvSpPr>
          <p:cNvPr id="576" name="Shape 576"/>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577" name="Shape 577"/>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2" name="Shape 582"/>
        <p:cNvGrpSpPr/>
        <p:nvPr/>
      </p:nvGrpSpPr>
      <p:grpSpPr>
        <a:xfrm>
          <a:off x="0" y="0"/>
          <a:ext cx="0" cy="0"/>
          <a:chOff x="0" y="0"/>
          <a:chExt cx="0" cy="0"/>
        </a:xfrm>
      </p:grpSpPr>
      <p:sp>
        <p:nvSpPr>
          <p:cNvPr id="583" name="Shape 583"/>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584" name="Shape 584"/>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9" name="Shape 589"/>
        <p:cNvGrpSpPr/>
        <p:nvPr/>
      </p:nvGrpSpPr>
      <p:grpSpPr>
        <a:xfrm>
          <a:off x="0" y="0"/>
          <a:ext cx="0" cy="0"/>
          <a:chOff x="0" y="0"/>
          <a:chExt cx="0" cy="0"/>
        </a:xfrm>
      </p:grpSpPr>
      <p:sp>
        <p:nvSpPr>
          <p:cNvPr id="590" name="Shape 590"/>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591" name="Shape 591"/>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5" name="Shape 595"/>
        <p:cNvGrpSpPr/>
        <p:nvPr/>
      </p:nvGrpSpPr>
      <p:grpSpPr>
        <a:xfrm>
          <a:off x="0" y="0"/>
          <a:ext cx="0" cy="0"/>
          <a:chOff x="0" y="0"/>
          <a:chExt cx="0" cy="0"/>
        </a:xfrm>
      </p:grpSpPr>
      <p:sp>
        <p:nvSpPr>
          <p:cNvPr id="596" name="Shape 596"/>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597" name="Shape 597"/>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1" name="Shape 601"/>
        <p:cNvGrpSpPr/>
        <p:nvPr/>
      </p:nvGrpSpPr>
      <p:grpSpPr>
        <a:xfrm>
          <a:off x="0" y="0"/>
          <a:ext cx="0" cy="0"/>
          <a:chOff x="0" y="0"/>
          <a:chExt cx="0" cy="0"/>
        </a:xfrm>
      </p:grpSpPr>
      <p:sp>
        <p:nvSpPr>
          <p:cNvPr id="602" name="Shape 602"/>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603" name="Shape 603"/>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7" name="Shape 607"/>
        <p:cNvGrpSpPr/>
        <p:nvPr/>
      </p:nvGrpSpPr>
      <p:grpSpPr>
        <a:xfrm>
          <a:off x="0" y="0"/>
          <a:ext cx="0" cy="0"/>
          <a:chOff x="0" y="0"/>
          <a:chExt cx="0" cy="0"/>
        </a:xfrm>
      </p:grpSpPr>
      <p:sp>
        <p:nvSpPr>
          <p:cNvPr id="608" name="Shape 608"/>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609" name="Shape 609"/>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3" name="Shape 613"/>
        <p:cNvGrpSpPr/>
        <p:nvPr/>
      </p:nvGrpSpPr>
      <p:grpSpPr>
        <a:xfrm>
          <a:off x="0" y="0"/>
          <a:ext cx="0" cy="0"/>
          <a:chOff x="0" y="0"/>
          <a:chExt cx="0" cy="0"/>
        </a:xfrm>
      </p:grpSpPr>
      <p:sp>
        <p:nvSpPr>
          <p:cNvPr id="614" name="Shape 614"/>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615" name="Shape 615"/>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9" name="Shape 619"/>
        <p:cNvGrpSpPr/>
        <p:nvPr/>
      </p:nvGrpSpPr>
      <p:grpSpPr>
        <a:xfrm>
          <a:off x="0" y="0"/>
          <a:ext cx="0" cy="0"/>
          <a:chOff x="0" y="0"/>
          <a:chExt cx="0" cy="0"/>
        </a:xfrm>
      </p:grpSpPr>
      <p:sp>
        <p:nvSpPr>
          <p:cNvPr id="620" name="Shape 620"/>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621" name="Shape 621"/>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5" name="Shape 625"/>
        <p:cNvGrpSpPr/>
        <p:nvPr/>
      </p:nvGrpSpPr>
      <p:grpSpPr>
        <a:xfrm>
          <a:off x="0" y="0"/>
          <a:ext cx="0" cy="0"/>
          <a:chOff x="0" y="0"/>
          <a:chExt cx="0" cy="0"/>
        </a:xfrm>
      </p:grpSpPr>
      <p:sp>
        <p:nvSpPr>
          <p:cNvPr id="626" name="Shape 626"/>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627" name="Shape 627"/>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1" name="Shape 631"/>
        <p:cNvGrpSpPr/>
        <p:nvPr/>
      </p:nvGrpSpPr>
      <p:grpSpPr>
        <a:xfrm>
          <a:off x="0" y="0"/>
          <a:ext cx="0" cy="0"/>
          <a:chOff x="0" y="0"/>
          <a:chExt cx="0" cy="0"/>
        </a:xfrm>
      </p:grpSpPr>
      <p:sp>
        <p:nvSpPr>
          <p:cNvPr id="632" name="Shape 632"/>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633" name="Shape 633"/>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7" name="Shape 637"/>
        <p:cNvGrpSpPr/>
        <p:nvPr/>
      </p:nvGrpSpPr>
      <p:grpSpPr>
        <a:xfrm>
          <a:off x="0" y="0"/>
          <a:ext cx="0" cy="0"/>
          <a:chOff x="0" y="0"/>
          <a:chExt cx="0" cy="0"/>
        </a:xfrm>
      </p:grpSpPr>
      <p:sp>
        <p:nvSpPr>
          <p:cNvPr id="638" name="Shape 638"/>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639" name="Shape 639"/>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3" name="Shape 643"/>
        <p:cNvGrpSpPr/>
        <p:nvPr/>
      </p:nvGrpSpPr>
      <p:grpSpPr>
        <a:xfrm>
          <a:off x="0" y="0"/>
          <a:ext cx="0" cy="0"/>
          <a:chOff x="0" y="0"/>
          <a:chExt cx="0" cy="0"/>
        </a:xfrm>
      </p:grpSpPr>
      <p:sp>
        <p:nvSpPr>
          <p:cNvPr id="644" name="Shape 644"/>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645" name="Shape 645"/>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9" name="Shape 649"/>
        <p:cNvGrpSpPr/>
        <p:nvPr/>
      </p:nvGrpSpPr>
      <p:grpSpPr>
        <a:xfrm>
          <a:off x="0" y="0"/>
          <a:ext cx="0" cy="0"/>
          <a:chOff x="0" y="0"/>
          <a:chExt cx="0" cy="0"/>
        </a:xfrm>
      </p:grpSpPr>
      <p:sp>
        <p:nvSpPr>
          <p:cNvPr id="650" name="Shape 650"/>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651" name="Shape 651"/>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6" name="Shape 656"/>
        <p:cNvGrpSpPr/>
        <p:nvPr/>
      </p:nvGrpSpPr>
      <p:grpSpPr>
        <a:xfrm>
          <a:off x="0" y="0"/>
          <a:ext cx="0" cy="0"/>
          <a:chOff x="0" y="0"/>
          <a:chExt cx="0" cy="0"/>
        </a:xfrm>
      </p:grpSpPr>
      <p:sp>
        <p:nvSpPr>
          <p:cNvPr id="657" name="Shape 657"/>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658" name="Shape 658"/>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1" name="Shape 661"/>
        <p:cNvGrpSpPr/>
        <p:nvPr/>
      </p:nvGrpSpPr>
      <p:grpSpPr>
        <a:xfrm>
          <a:off x="0" y="0"/>
          <a:ext cx="0" cy="0"/>
          <a:chOff x="0" y="0"/>
          <a:chExt cx="0" cy="0"/>
        </a:xfrm>
      </p:grpSpPr>
      <p:sp>
        <p:nvSpPr>
          <p:cNvPr id="662" name="Shape 662"/>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663" name="Shape 663"/>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6" name="Shape 666"/>
        <p:cNvGrpSpPr/>
        <p:nvPr/>
      </p:nvGrpSpPr>
      <p:grpSpPr>
        <a:xfrm>
          <a:off x="0" y="0"/>
          <a:ext cx="0" cy="0"/>
          <a:chOff x="0" y="0"/>
          <a:chExt cx="0" cy="0"/>
        </a:xfrm>
      </p:grpSpPr>
      <p:sp>
        <p:nvSpPr>
          <p:cNvPr id="667" name="Shape 667"/>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668" name="Shape 668"/>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3" name="Shape 673"/>
        <p:cNvGrpSpPr/>
        <p:nvPr/>
      </p:nvGrpSpPr>
      <p:grpSpPr>
        <a:xfrm>
          <a:off x="0" y="0"/>
          <a:ext cx="0" cy="0"/>
          <a:chOff x="0" y="0"/>
          <a:chExt cx="0" cy="0"/>
        </a:xfrm>
      </p:grpSpPr>
      <p:sp>
        <p:nvSpPr>
          <p:cNvPr id="674" name="Shape 674"/>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675" name="Shape 675"/>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8" name="Shape 678"/>
        <p:cNvGrpSpPr/>
        <p:nvPr/>
      </p:nvGrpSpPr>
      <p:grpSpPr>
        <a:xfrm>
          <a:off x="0" y="0"/>
          <a:ext cx="0" cy="0"/>
          <a:chOff x="0" y="0"/>
          <a:chExt cx="0" cy="0"/>
        </a:xfrm>
      </p:grpSpPr>
      <p:sp>
        <p:nvSpPr>
          <p:cNvPr id="679" name="Shape 679"/>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680" name="Shape 680"/>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4" name="Shape 684"/>
        <p:cNvGrpSpPr/>
        <p:nvPr/>
      </p:nvGrpSpPr>
      <p:grpSpPr>
        <a:xfrm>
          <a:off x="0" y="0"/>
          <a:ext cx="0" cy="0"/>
          <a:chOff x="0" y="0"/>
          <a:chExt cx="0" cy="0"/>
        </a:xfrm>
      </p:grpSpPr>
      <p:sp>
        <p:nvSpPr>
          <p:cNvPr id="685" name="Shape 685"/>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686" name="Shape 686"/>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2" name="Shape 692"/>
        <p:cNvGrpSpPr/>
        <p:nvPr/>
      </p:nvGrpSpPr>
      <p:grpSpPr>
        <a:xfrm>
          <a:off x="0" y="0"/>
          <a:ext cx="0" cy="0"/>
          <a:chOff x="0" y="0"/>
          <a:chExt cx="0" cy="0"/>
        </a:xfrm>
      </p:grpSpPr>
      <p:sp>
        <p:nvSpPr>
          <p:cNvPr id="693" name="Shape 693"/>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694" name="Shape 694"/>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8" name="Shape 698"/>
        <p:cNvGrpSpPr/>
        <p:nvPr/>
      </p:nvGrpSpPr>
      <p:grpSpPr>
        <a:xfrm>
          <a:off x="0" y="0"/>
          <a:ext cx="0" cy="0"/>
          <a:chOff x="0" y="0"/>
          <a:chExt cx="0" cy="0"/>
        </a:xfrm>
      </p:grpSpPr>
      <p:sp>
        <p:nvSpPr>
          <p:cNvPr id="699" name="Shape 699"/>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700" name="Shape 700"/>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5" name="Shape 705"/>
        <p:cNvGrpSpPr/>
        <p:nvPr/>
      </p:nvGrpSpPr>
      <p:grpSpPr>
        <a:xfrm>
          <a:off x="0" y="0"/>
          <a:ext cx="0" cy="0"/>
          <a:chOff x="0" y="0"/>
          <a:chExt cx="0" cy="0"/>
        </a:xfrm>
      </p:grpSpPr>
      <p:sp>
        <p:nvSpPr>
          <p:cNvPr id="706" name="Shape 706"/>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707" name="Shape 707"/>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2" name="Shape 712"/>
        <p:cNvGrpSpPr/>
        <p:nvPr/>
      </p:nvGrpSpPr>
      <p:grpSpPr>
        <a:xfrm>
          <a:off x="0" y="0"/>
          <a:ext cx="0" cy="0"/>
          <a:chOff x="0" y="0"/>
          <a:chExt cx="0" cy="0"/>
        </a:xfrm>
      </p:grpSpPr>
      <p:sp>
        <p:nvSpPr>
          <p:cNvPr id="713" name="Shape 713"/>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714" name="Shape 714"/>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9" name="Shape 719"/>
        <p:cNvGrpSpPr/>
        <p:nvPr/>
      </p:nvGrpSpPr>
      <p:grpSpPr>
        <a:xfrm>
          <a:off x="0" y="0"/>
          <a:ext cx="0" cy="0"/>
          <a:chOff x="0" y="0"/>
          <a:chExt cx="0" cy="0"/>
        </a:xfrm>
      </p:grpSpPr>
      <p:sp>
        <p:nvSpPr>
          <p:cNvPr id="720" name="Shape 720"/>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721" name="Shape 721"/>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6" name="Shape 726"/>
        <p:cNvGrpSpPr/>
        <p:nvPr/>
      </p:nvGrpSpPr>
      <p:grpSpPr>
        <a:xfrm>
          <a:off x="0" y="0"/>
          <a:ext cx="0" cy="0"/>
          <a:chOff x="0" y="0"/>
          <a:chExt cx="0" cy="0"/>
        </a:xfrm>
      </p:grpSpPr>
      <p:sp>
        <p:nvSpPr>
          <p:cNvPr id="727" name="Shape 727"/>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728" name="Shape 728"/>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0" name="Shape 740"/>
        <p:cNvGrpSpPr/>
        <p:nvPr/>
      </p:nvGrpSpPr>
      <p:grpSpPr>
        <a:xfrm>
          <a:off x="0" y="0"/>
          <a:ext cx="0" cy="0"/>
          <a:chOff x="0" y="0"/>
          <a:chExt cx="0" cy="0"/>
        </a:xfrm>
      </p:grpSpPr>
      <p:sp>
        <p:nvSpPr>
          <p:cNvPr id="741" name="Shape 741"/>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742" name="Shape 742"/>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8" name="Shape 748"/>
        <p:cNvGrpSpPr/>
        <p:nvPr/>
      </p:nvGrpSpPr>
      <p:grpSpPr>
        <a:xfrm>
          <a:off x="0" y="0"/>
          <a:ext cx="0" cy="0"/>
          <a:chOff x="0" y="0"/>
          <a:chExt cx="0" cy="0"/>
        </a:xfrm>
      </p:grpSpPr>
      <p:sp>
        <p:nvSpPr>
          <p:cNvPr id="749" name="Shape 749"/>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750" name="Shape 750"/>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5" name="Shape 755"/>
        <p:cNvGrpSpPr/>
        <p:nvPr/>
      </p:nvGrpSpPr>
      <p:grpSpPr>
        <a:xfrm>
          <a:off x="0" y="0"/>
          <a:ext cx="0" cy="0"/>
          <a:chOff x="0" y="0"/>
          <a:chExt cx="0" cy="0"/>
        </a:xfrm>
      </p:grpSpPr>
      <p:sp>
        <p:nvSpPr>
          <p:cNvPr id="756" name="Shape 756"/>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757" name="Shape 757"/>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1" name="Shape 761"/>
        <p:cNvGrpSpPr/>
        <p:nvPr/>
      </p:nvGrpSpPr>
      <p:grpSpPr>
        <a:xfrm>
          <a:off x="0" y="0"/>
          <a:ext cx="0" cy="0"/>
          <a:chOff x="0" y="0"/>
          <a:chExt cx="0" cy="0"/>
        </a:xfrm>
      </p:grpSpPr>
      <p:sp>
        <p:nvSpPr>
          <p:cNvPr id="762" name="Shape 762"/>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763" name="Shape 763"/>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7" name="Shape 767"/>
        <p:cNvGrpSpPr/>
        <p:nvPr/>
      </p:nvGrpSpPr>
      <p:grpSpPr>
        <a:xfrm>
          <a:off x="0" y="0"/>
          <a:ext cx="0" cy="0"/>
          <a:chOff x="0" y="0"/>
          <a:chExt cx="0" cy="0"/>
        </a:xfrm>
      </p:grpSpPr>
      <p:sp>
        <p:nvSpPr>
          <p:cNvPr id="768" name="Shape 768"/>
          <p:cNvSpPr txBox="1"/>
          <p:nvPr>
            <p:ph idx="1" type="body"/>
          </p:nvPr>
        </p:nvSpPr>
        <p:spPr>
          <a:xfrm>
            <a:off x="685800" y="4343400"/>
            <a:ext cx="54864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769" name="Shape 769"/>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401" name="Shape 401"/>
        <p:cNvGrpSpPr/>
        <p:nvPr/>
      </p:nvGrpSpPr>
      <p:grpSpPr>
        <a:xfrm>
          <a:off x="0" y="0"/>
          <a:ext cx="0" cy="0"/>
          <a:chOff x="0" y="0"/>
          <a:chExt cx="0" cy="0"/>
        </a:xfrm>
      </p:grpSpPr>
      <p:sp>
        <p:nvSpPr>
          <p:cNvPr id="402" name="Shape 402"/>
          <p:cNvSpPr txBox="1"/>
          <p:nvPr>
            <p:ph idx="10" type="dt"/>
          </p:nvPr>
        </p:nvSpPr>
        <p:spPr>
          <a:xfrm>
            <a:off x="533400" y="6248400"/>
            <a:ext cx="2057400" cy="457200"/>
          </a:xfrm>
          <a:prstGeom prst="rect">
            <a:avLst/>
          </a:prstGeom>
          <a:noFill/>
          <a:ln>
            <a:noFill/>
          </a:ln>
        </p:spPr>
        <p:txBody>
          <a:bodyPr anchorCtr="0" anchor="b" bIns="91425" lIns="91425" rIns="91425" wrap="square" tIns="91425"/>
          <a:lstStyle>
            <a:lvl1pPr indent="0" lvl="0" marL="0" rtl="0" algn="l">
              <a:lnSpc>
                <a:spcPct val="100000"/>
              </a:lnSpc>
              <a:spcBef>
                <a:spcPts val="0"/>
              </a:spcBef>
              <a:spcAft>
                <a:spcPts val="0"/>
              </a:spcAft>
              <a:buSzPct val="140000"/>
              <a:buNone/>
              <a:defRPr sz="1000"/>
            </a:lvl1pPr>
            <a:lvl2pPr indent="0" lvl="1" marL="457200" rtl="0" algn="l">
              <a:lnSpc>
                <a:spcPct val="100000"/>
              </a:lnSpc>
              <a:spcBef>
                <a:spcPts val="0"/>
              </a:spcBef>
              <a:spcAft>
                <a:spcPts val="0"/>
              </a:spcAft>
              <a:buNone/>
              <a:defRPr/>
            </a:lvl2pPr>
            <a:lvl3pPr indent="0" lvl="2" marL="914400" rtl="0" algn="l">
              <a:lnSpc>
                <a:spcPct val="100000"/>
              </a:lnSpc>
              <a:spcBef>
                <a:spcPts val="0"/>
              </a:spcBef>
              <a:spcAft>
                <a:spcPts val="0"/>
              </a:spcAft>
              <a:buNone/>
              <a:defRPr/>
            </a:lvl3pPr>
            <a:lvl4pPr indent="0" lvl="3" marL="1371600" rtl="0" algn="l">
              <a:lnSpc>
                <a:spcPct val="100000"/>
              </a:lnSpc>
              <a:spcBef>
                <a:spcPts val="0"/>
              </a:spcBef>
              <a:spcAft>
                <a:spcPts val="0"/>
              </a:spcAft>
              <a:buNone/>
              <a:defRPr/>
            </a:lvl4pPr>
            <a:lvl5pPr indent="0" lvl="4" marL="1828800" rtl="0" algn="l">
              <a:lnSpc>
                <a:spcPct val="100000"/>
              </a:lnSpc>
              <a:spcBef>
                <a:spcPts val="0"/>
              </a:spcBef>
              <a:spcAft>
                <a:spcPts val="0"/>
              </a:spcAft>
              <a:buNone/>
              <a:defRPr/>
            </a:lvl5pPr>
            <a:lvl6pPr indent="0" lvl="5" marL="2286000" rtl="0" algn="l">
              <a:lnSpc>
                <a:spcPct val="100000"/>
              </a:lnSpc>
              <a:spcBef>
                <a:spcPts val="0"/>
              </a:spcBef>
              <a:spcAft>
                <a:spcPts val="0"/>
              </a:spcAft>
              <a:buNone/>
              <a:defRPr/>
            </a:lvl6pPr>
            <a:lvl7pPr indent="0" lvl="6" marL="3200400" rtl="0" algn="l">
              <a:lnSpc>
                <a:spcPct val="100000"/>
              </a:lnSpc>
              <a:spcBef>
                <a:spcPts val="0"/>
              </a:spcBef>
              <a:spcAft>
                <a:spcPts val="0"/>
              </a:spcAft>
              <a:buNone/>
              <a:defRPr/>
            </a:lvl7pPr>
            <a:lvl8pPr indent="0" lvl="7" marL="4572000" rtl="0" algn="l">
              <a:lnSpc>
                <a:spcPct val="100000"/>
              </a:lnSpc>
              <a:spcBef>
                <a:spcPts val="0"/>
              </a:spcBef>
              <a:spcAft>
                <a:spcPts val="0"/>
              </a:spcAft>
              <a:buNone/>
              <a:defRPr/>
            </a:lvl8pPr>
            <a:lvl9pPr indent="0" lvl="8" marL="6400800" rtl="0" algn="l">
              <a:lnSpc>
                <a:spcPct val="100000"/>
              </a:lnSpc>
              <a:spcBef>
                <a:spcPts val="0"/>
              </a:spcBef>
              <a:spcAft>
                <a:spcPts val="0"/>
              </a:spcAft>
              <a:buNone/>
              <a:defRPr/>
            </a:lvl9pPr>
          </a:lstStyle>
          <a:p/>
        </p:txBody>
      </p:sp>
      <p:sp>
        <p:nvSpPr>
          <p:cNvPr id="403" name="Shape 403"/>
          <p:cNvSpPr txBox="1"/>
          <p:nvPr>
            <p:ph idx="11" type="ftr"/>
          </p:nvPr>
        </p:nvSpPr>
        <p:spPr>
          <a:xfrm>
            <a:off x="3238500" y="6248400"/>
            <a:ext cx="2895600" cy="457200"/>
          </a:xfrm>
          <a:prstGeom prst="rect">
            <a:avLst/>
          </a:prstGeom>
          <a:noFill/>
          <a:ln>
            <a:noFill/>
          </a:ln>
        </p:spPr>
        <p:txBody>
          <a:bodyPr anchorCtr="0" anchor="b" bIns="91425" lIns="91425" rIns="91425" wrap="square" tIns="91425"/>
          <a:lstStyle>
            <a:lvl1pPr indent="0" lvl="0" marL="0" rtl="0" algn="l">
              <a:lnSpc>
                <a:spcPct val="100000"/>
              </a:lnSpc>
              <a:spcBef>
                <a:spcPts val="0"/>
              </a:spcBef>
              <a:spcAft>
                <a:spcPts val="0"/>
              </a:spcAft>
              <a:buNone/>
              <a:defRPr/>
            </a:lvl1pPr>
            <a:lvl2pPr indent="0" lvl="1" marL="457200" rtl="0" algn="l">
              <a:lnSpc>
                <a:spcPct val="100000"/>
              </a:lnSpc>
              <a:spcBef>
                <a:spcPts val="0"/>
              </a:spcBef>
              <a:spcAft>
                <a:spcPts val="0"/>
              </a:spcAft>
              <a:buNone/>
              <a:defRPr/>
            </a:lvl2pPr>
            <a:lvl3pPr indent="0" lvl="2" marL="914400" rtl="0" algn="l">
              <a:lnSpc>
                <a:spcPct val="100000"/>
              </a:lnSpc>
              <a:spcBef>
                <a:spcPts val="0"/>
              </a:spcBef>
              <a:spcAft>
                <a:spcPts val="0"/>
              </a:spcAft>
              <a:buNone/>
              <a:defRPr/>
            </a:lvl3pPr>
            <a:lvl4pPr indent="0" lvl="3" marL="1371600" rtl="0" algn="l">
              <a:lnSpc>
                <a:spcPct val="100000"/>
              </a:lnSpc>
              <a:spcBef>
                <a:spcPts val="0"/>
              </a:spcBef>
              <a:spcAft>
                <a:spcPts val="0"/>
              </a:spcAft>
              <a:buNone/>
              <a:defRPr/>
            </a:lvl4pPr>
            <a:lvl5pPr indent="0" lvl="4" marL="1828800" rtl="0" algn="l">
              <a:lnSpc>
                <a:spcPct val="100000"/>
              </a:lnSpc>
              <a:spcBef>
                <a:spcPts val="0"/>
              </a:spcBef>
              <a:spcAft>
                <a:spcPts val="0"/>
              </a:spcAft>
              <a:buNone/>
              <a:defRPr/>
            </a:lvl5pPr>
            <a:lvl6pPr indent="0" lvl="5" marL="2286000" rtl="0" algn="l">
              <a:lnSpc>
                <a:spcPct val="100000"/>
              </a:lnSpc>
              <a:spcBef>
                <a:spcPts val="0"/>
              </a:spcBef>
              <a:spcAft>
                <a:spcPts val="0"/>
              </a:spcAft>
              <a:buNone/>
              <a:defRPr/>
            </a:lvl6pPr>
            <a:lvl7pPr indent="0" lvl="6" marL="3200400" rtl="0" algn="l">
              <a:lnSpc>
                <a:spcPct val="100000"/>
              </a:lnSpc>
              <a:spcBef>
                <a:spcPts val="0"/>
              </a:spcBef>
              <a:spcAft>
                <a:spcPts val="0"/>
              </a:spcAft>
              <a:buNone/>
              <a:defRPr/>
            </a:lvl7pPr>
            <a:lvl8pPr indent="0" lvl="7" marL="4572000" rtl="0" algn="l">
              <a:lnSpc>
                <a:spcPct val="100000"/>
              </a:lnSpc>
              <a:spcBef>
                <a:spcPts val="0"/>
              </a:spcBef>
              <a:spcAft>
                <a:spcPts val="0"/>
              </a:spcAft>
              <a:buNone/>
              <a:defRPr/>
            </a:lvl8pPr>
            <a:lvl9pPr indent="0" lvl="8" marL="6400800" rtl="0" algn="l">
              <a:lnSpc>
                <a:spcPct val="100000"/>
              </a:lnSpc>
              <a:spcBef>
                <a:spcPts val="0"/>
              </a:spcBef>
              <a:spcAft>
                <a:spcPts val="0"/>
              </a:spcAft>
              <a:buNone/>
              <a:defRPr/>
            </a:lvl9pPr>
          </a:lstStyle>
          <a:p/>
        </p:txBody>
      </p:sp>
      <p:sp>
        <p:nvSpPr>
          <p:cNvPr id="404" name="Shape 404"/>
          <p:cNvSpPr txBox="1"/>
          <p:nvPr>
            <p:ph idx="12" type="sldNum"/>
          </p:nvPr>
        </p:nvSpPr>
        <p:spPr>
          <a:xfrm>
            <a:off x="6781800" y="6248400"/>
            <a:ext cx="1905000" cy="457200"/>
          </a:xfrm>
          <a:prstGeom prst="rect">
            <a:avLst/>
          </a:prstGeom>
          <a:noFill/>
          <a:ln>
            <a:noFill/>
          </a:ln>
        </p:spPr>
        <p:txBody>
          <a:bodyPr anchorCtr="0" anchor="b" bIns="45700" lIns="91425" rIns="91425" wrap="square" tIns="45700">
            <a:noAutofit/>
          </a:bodyPr>
          <a:lstStyle/>
          <a:p>
            <a:pPr indent="-63500" lvl="0" marL="0" marR="0" rtl="0" algn="r">
              <a:lnSpc>
                <a:spcPct val="100000"/>
              </a:lnSpc>
              <a:spcBef>
                <a:spcPts val="0"/>
              </a:spcBef>
              <a:spcAft>
                <a:spcPts val="0"/>
              </a:spcAft>
              <a:buClr>
                <a:schemeClr val="lt1"/>
              </a:buClr>
              <a:buSzPct val="100000"/>
              <a:buFont typeface="Arial"/>
              <a:buNone/>
            </a:pPr>
            <a:fld id="{00000000-1234-1234-1234-123412341234}" type="slidenum">
              <a:rPr b="0" i="0" lang="en-US" sz="1000" u="none">
                <a:solidFill>
                  <a:schemeClr val="lt1"/>
                </a:solidFill>
                <a:latin typeface="Arial"/>
                <a:ea typeface="Arial"/>
                <a:cs typeface="Arial"/>
                <a:sym typeface="Arial"/>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405" name="Shape 405"/>
        <p:cNvGrpSpPr/>
        <p:nvPr/>
      </p:nvGrpSpPr>
      <p:grpSpPr>
        <a:xfrm>
          <a:off x="0" y="0"/>
          <a:ext cx="0" cy="0"/>
          <a:chOff x="0" y="0"/>
          <a:chExt cx="0" cy="0"/>
        </a:xfrm>
      </p:grpSpPr>
      <p:sp>
        <p:nvSpPr>
          <p:cNvPr id="406" name="Shape 406"/>
          <p:cNvSpPr txBox="1"/>
          <p:nvPr>
            <p:ph type="title"/>
          </p:nvPr>
        </p:nvSpPr>
        <p:spPr>
          <a:xfrm>
            <a:off x="533400" y="473075"/>
            <a:ext cx="8153400" cy="1143000"/>
          </a:xfrm>
          <a:prstGeom prst="rect">
            <a:avLst/>
          </a:prstGeom>
          <a:noFill/>
          <a:ln>
            <a:noFill/>
          </a:ln>
        </p:spPr>
        <p:txBody>
          <a:bodyPr anchorCtr="0" anchor="b" bIns="91425" lIns="91425" rIns="91425" wrap="square" tIns="91425"/>
          <a:lstStyle>
            <a:lvl1pPr indent="0" lvl="0" marL="0" rtl="0" algn="l">
              <a:lnSpc>
                <a:spcPct val="80000"/>
              </a:lnSpc>
              <a:spcBef>
                <a:spcPts val="0"/>
              </a:spcBef>
              <a:spcAft>
                <a:spcPts val="0"/>
              </a:spcAft>
              <a:buNone/>
              <a:defRPr/>
            </a:lvl1pPr>
            <a:lvl2pPr indent="0" lvl="1" marL="0" rtl="0" algn="l">
              <a:lnSpc>
                <a:spcPct val="80000"/>
              </a:lnSpc>
              <a:spcBef>
                <a:spcPts val="0"/>
              </a:spcBef>
              <a:spcAft>
                <a:spcPts val="0"/>
              </a:spcAft>
              <a:buNone/>
              <a:defRPr/>
            </a:lvl2pPr>
            <a:lvl3pPr indent="0" lvl="2" marL="0" rtl="0" algn="l">
              <a:lnSpc>
                <a:spcPct val="80000"/>
              </a:lnSpc>
              <a:spcBef>
                <a:spcPts val="0"/>
              </a:spcBef>
              <a:spcAft>
                <a:spcPts val="0"/>
              </a:spcAft>
              <a:buNone/>
              <a:defRPr/>
            </a:lvl3pPr>
            <a:lvl4pPr indent="0" lvl="3" marL="0" rtl="0" algn="l">
              <a:lnSpc>
                <a:spcPct val="80000"/>
              </a:lnSpc>
              <a:spcBef>
                <a:spcPts val="0"/>
              </a:spcBef>
              <a:spcAft>
                <a:spcPts val="0"/>
              </a:spcAft>
              <a:buNone/>
              <a:defRPr/>
            </a:lvl4pPr>
            <a:lvl5pPr indent="0" lvl="4" marL="0" rtl="0" algn="l">
              <a:lnSpc>
                <a:spcPct val="80000"/>
              </a:lnSpc>
              <a:spcBef>
                <a:spcPts val="0"/>
              </a:spcBef>
              <a:spcAft>
                <a:spcPts val="0"/>
              </a:spcAft>
              <a:buNone/>
              <a:defRPr/>
            </a:lvl5pPr>
            <a:lvl6pPr indent="0" lvl="5" marL="457200" rtl="0" algn="l">
              <a:lnSpc>
                <a:spcPct val="80000"/>
              </a:lnSpc>
              <a:spcBef>
                <a:spcPts val="0"/>
              </a:spcBef>
              <a:spcAft>
                <a:spcPts val="0"/>
              </a:spcAft>
              <a:buNone/>
              <a:defRPr/>
            </a:lvl6pPr>
            <a:lvl7pPr indent="0" lvl="6" marL="914400" rtl="0" algn="l">
              <a:lnSpc>
                <a:spcPct val="80000"/>
              </a:lnSpc>
              <a:spcBef>
                <a:spcPts val="0"/>
              </a:spcBef>
              <a:spcAft>
                <a:spcPts val="0"/>
              </a:spcAft>
              <a:buNone/>
              <a:defRPr/>
            </a:lvl7pPr>
            <a:lvl8pPr indent="0" lvl="7" marL="1371600" rtl="0" algn="l">
              <a:lnSpc>
                <a:spcPct val="80000"/>
              </a:lnSpc>
              <a:spcBef>
                <a:spcPts val="0"/>
              </a:spcBef>
              <a:spcAft>
                <a:spcPts val="0"/>
              </a:spcAft>
              <a:buNone/>
              <a:defRPr/>
            </a:lvl8pPr>
            <a:lvl9pPr indent="0" lvl="8" marL="1828800" rtl="0" algn="l">
              <a:lnSpc>
                <a:spcPct val="80000"/>
              </a:lnSpc>
              <a:spcBef>
                <a:spcPts val="0"/>
              </a:spcBef>
              <a:spcAft>
                <a:spcPts val="0"/>
              </a:spcAft>
              <a:buNone/>
              <a:defRPr/>
            </a:lvl9pPr>
          </a:lstStyle>
          <a:p/>
        </p:txBody>
      </p:sp>
      <p:sp>
        <p:nvSpPr>
          <p:cNvPr id="407" name="Shape 407"/>
          <p:cNvSpPr txBox="1"/>
          <p:nvPr>
            <p:ph idx="1" type="body"/>
          </p:nvPr>
        </p:nvSpPr>
        <p:spPr>
          <a:xfrm>
            <a:off x="533400" y="1828800"/>
            <a:ext cx="8153400" cy="4038600"/>
          </a:xfrm>
          <a:prstGeom prst="rect">
            <a:avLst/>
          </a:prstGeom>
          <a:noFill/>
          <a:ln>
            <a:noFill/>
          </a:ln>
        </p:spPr>
        <p:txBody>
          <a:bodyPr anchorCtr="0" anchor="t" bIns="91425" lIns="91425" rIns="91425" wrap="square" tIns="91425"/>
          <a:lstStyle>
            <a:lvl1pPr indent="-257175" lvl="0" marL="342900" rtl="0" algn="l">
              <a:spcBef>
                <a:spcPts val="360"/>
              </a:spcBef>
              <a:spcAft>
                <a:spcPts val="0"/>
              </a:spcAft>
              <a:defRPr/>
            </a:lvl1pPr>
            <a:lvl2pPr indent="-211455" lvl="1" marL="742950" rtl="0" algn="l">
              <a:spcBef>
                <a:spcPts val="360"/>
              </a:spcBef>
              <a:spcAft>
                <a:spcPts val="0"/>
              </a:spcAft>
              <a:defRPr/>
            </a:lvl2pPr>
            <a:lvl3pPr indent="-165735" lvl="2" marL="1143000" rtl="0" algn="l">
              <a:spcBef>
                <a:spcPts val="360"/>
              </a:spcBef>
              <a:spcAft>
                <a:spcPts val="0"/>
              </a:spcAft>
              <a:defRPr/>
            </a:lvl3pPr>
            <a:lvl4pPr indent="-114300" lvl="3" marL="1600200" rtl="0" algn="l">
              <a:spcBef>
                <a:spcPts val="360"/>
              </a:spcBef>
              <a:spcAft>
                <a:spcPts val="0"/>
              </a:spcAft>
              <a:defRPr/>
            </a:lvl4pPr>
            <a:lvl5pPr indent="-131445" lvl="4" marL="2057400" rtl="0" algn="l">
              <a:spcBef>
                <a:spcPts val="360"/>
              </a:spcBef>
              <a:spcAft>
                <a:spcPts val="0"/>
              </a:spcAft>
              <a:defRPr/>
            </a:lvl5pPr>
            <a:lvl6pPr indent="-131445" lvl="5" marL="2514600" rtl="0" algn="l">
              <a:spcBef>
                <a:spcPts val="360"/>
              </a:spcBef>
              <a:spcAft>
                <a:spcPts val="0"/>
              </a:spcAft>
              <a:defRPr/>
            </a:lvl6pPr>
            <a:lvl7pPr indent="-131445" lvl="6" marL="2971800" rtl="0" algn="l">
              <a:spcBef>
                <a:spcPts val="360"/>
              </a:spcBef>
              <a:spcAft>
                <a:spcPts val="0"/>
              </a:spcAft>
              <a:defRPr/>
            </a:lvl7pPr>
            <a:lvl8pPr indent="-131445" lvl="7" marL="3429000" rtl="0" algn="l">
              <a:spcBef>
                <a:spcPts val="360"/>
              </a:spcBef>
              <a:spcAft>
                <a:spcPts val="0"/>
              </a:spcAft>
              <a:defRPr/>
            </a:lvl8pPr>
            <a:lvl9pPr indent="-131445" lvl="8" marL="3886200" rtl="0" algn="l">
              <a:spcBef>
                <a:spcPts val="360"/>
              </a:spcBef>
              <a:spcAft>
                <a:spcPts val="0"/>
              </a:spcAft>
              <a:defRPr/>
            </a:lvl9pPr>
          </a:lstStyle>
          <a:p/>
        </p:txBody>
      </p:sp>
      <p:sp>
        <p:nvSpPr>
          <p:cNvPr id="408" name="Shape 408"/>
          <p:cNvSpPr txBox="1"/>
          <p:nvPr>
            <p:ph idx="10" type="dt"/>
          </p:nvPr>
        </p:nvSpPr>
        <p:spPr>
          <a:xfrm>
            <a:off x="533400" y="6248400"/>
            <a:ext cx="2057400" cy="457200"/>
          </a:xfrm>
          <a:prstGeom prst="rect">
            <a:avLst/>
          </a:prstGeom>
          <a:noFill/>
          <a:ln>
            <a:noFill/>
          </a:ln>
        </p:spPr>
        <p:txBody>
          <a:bodyPr anchorCtr="0" anchor="b" bIns="91425" lIns="91425" rIns="91425" wrap="square" tIns="91425"/>
          <a:lstStyle>
            <a:lvl1pPr indent="0" lvl="0" marL="0" rtl="0" algn="l">
              <a:lnSpc>
                <a:spcPct val="100000"/>
              </a:lnSpc>
              <a:spcBef>
                <a:spcPts val="0"/>
              </a:spcBef>
              <a:spcAft>
                <a:spcPts val="0"/>
              </a:spcAft>
              <a:buSzPct val="140000"/>
              <a:buNone/>
              <a:defRPr sz="1000"/>
            </a:lvl1pPr>
            <a:lvl2pPr indent="0" lvl="1" marL="457200" rtl="0" algn="l">
              <a:lnSpc>
                <a:spcPct val="100000"/>
              </a:lnSpc>
              <a:spcBef>
                <a:spcPts val="0"/>
              </a:spcBef>
              <a:spcAft>
                <a:spcPts val="0"/>
              </a:spcAft>
              <a:buNone/>
              <a:defRPr/>
            </a:lvl2pPr>
            <a:lvl3pPr indent="0" lvl="2" marL="914400" rtl="0" algn="l">
              <a:lnSpc>
                <a:spcPct val="100000"/>
              </a:lnSpc>
              <a:spcBef>
                <a:spcPts val="0"/>
              </a:spcBef>
              <a:spcAft>
                <a:spcPts val="0"/>
              </a:spcAft>
              <a:buNone/>
              <a:defRPr/>
            </a:lvl3pPr>
            <a:lvl4pPr indent="0" lvl="3" marL="1371600" rtl="0" algn="l">
              <a:lnSpc>
                <a:spcPct val="100000"/>
              </a:lnSpc>
              <a:spcBef>
                <a:spcPts val="0"/>
              </a:spcBef>
              <a:spcAft>
                <a:spcPts val="0"/>
              </a:spcAft>
              <a:buNone/>
              <a:defRPr/>
            </a:lvl4pPr>
            <a:lvl5pPr indent="0" lvl="4" marL="1828800" rtl="0" algn="l">
              <a:lnSpc>
                <a:spcPct val="100000"/>
              </a:lnSpc>
              <a:spcBef>
                <a:spcPts val="0"/>
              </a:spcBef>
              <a:spcAft>
                <a:spcPts val="0"/>
              </a:spcAft>
              <a:buNone/>
              <a:defRPr/>
            </a:lvl5pPr>
            <a:lvl6pPr indent="0" lvl="5" marL="2286000" rtl="0" algn="l">
              <a:lnSpc>
                <a:spcPct val="100000"/>
              </a:lnSpc>
              <a:spcBef>
                <a:spcPts val="0"/>
              </a:spcBef>
              <a:spcAft>
                <a:spcPts val="0"/>
              </a:spcAft>
              <a:buNone/>
              <a:defRPr/>
            </a:lvl6pPr>
            <a:lvl7pPr indent="0" lvl="6" marL="3200400" rtl="0" algn="l">
              <a:lnSpc>
                <a:spcPct val="100000"/>
              </a:lnSpc>
              <a:spcBef>
                <a:spcPts val="0"/>
              </a:spcBef>
              <a:spcAft>
                <a:spcPts val="0"/>
              </a:spcAft>
              <a:buNone/>
              <a:defRPr/>
            </a:lvl7pPr>
            <a:lvl8pPr indent="0" lvl="7" marL="4572000" rtl="0" algn="l">
              <a:lnSpc>
                <a:spcPct val="100000"/>
              </a:lnSpc>
              <a:spcBef>
                <a:spcPts val="0"/>
              </a:spcBef>
              <a:spcAft>
                <a:spcPts val="0"/>
              </a:spcAft>
              <a:buNone/>
              <a:defRPr/>
            </a:lvl8pPr>
            <a:lvl9pPr indent="0" lvl="8" marL="6400800" rtl="0" algn="l">
              <a:lnSpc>
                <a:spcPct val="100000"/>
              </a:lnSpc>
              <a:spcBef>
                <a:spcPts val="0"/>
              </a:spcBef>
              <a:spcAft>
                <a:spcPts val="0"/>
              </a:spcAft>
              <a:buNone/>
              <a:defRPr/>
            </a:lvl9pPr>
          </a:lstStyle>
          <a:p/>
        </p:txBody>
      </p:sp>
      <p:sp>
        <p:nvSpPr>
          <p:cNvPr id="409" name="Shape 409"/>
          <p:cNvSpPr txBox="1"/>
          <p:nvPr>
            <p:ph idx="11" type="ftr"/>
          </p:nvPr>
        </p:nvSpPr>
        <p:spPr>
          <a:xfrm>
            <a:off x="3238500" y="6248400"/>
            <a:ext cx="2895600" cy="457200"/>
          </a:xfrm>
          <a:prstGeom prst="rect">
            <a:avLst/>
          </a:prstGeom>
          <a:noFill/>
          <a:ln>
            <a:noFill/>
          </a:ln>
        </p:spPr>
        <p:txBody>
          <a:bodyPr anchorCtr="0" anchor="b" bIns="91425" lIns="91425" rIns="91425" wrap="square" tIns="91425"/>
          <a:lstStyle>
            <a:lvl1pPr indent="0" lvl="0" marL="0" rtl="0" algn="l">
              <a:lnSpc>
                <a:spcPct val="100000"/>
              </a:lnSpc>
              <a:spcBef>
                <a:spcPts val="0"/>
              </a:spcBef>
              <a:spcAft>
                <a:spcPts val="0"/>
              </a:spcAft>
              <a:buNone/>
              <a:defRPr/>
            </a:lvl1pPr>
            <a:lvl2pPr indent="0" lvl="1" marL="457200" rtl="0" algn="l">
              <a:lnSpc>
                <a:spcPct val="100000"/>
              </a:lnSpc>
              <a:spcBef>
                <a:spcPts val="0"/>
              </a:spcBef>
              <a:spcAft>
                <a:spcPts val="0"/>
              </a:spcAft>
              <a:buNone/>
              <a:defRPr/>
            </a:lvl2pPr>
            <a:lvl3pPr indent="0" lvl="2" marL="914400" rtl="0" algn="l">
              <a:lnSpc>
                <a:spcPct val="100000"/>
              </a:lnSpc>
              <a:spcBef>
                <a:spcPts val="0"/>
              </a:spcBef>
              <a:spcAft>
                <a:spcPts val="0"/>
              </a:spcAft>
              <a:buNone/>
              <a:defRPr/>
            </a:lvl3pPr>
            <a:lvl4pPr indent="0" lvl="3" marL="1371600" rtl="0" algn="l">
              <a:lnSpc>
                <a:spcPct val="100000"/>
              </a:lnSpc>
              <a:spcBef>
                <a:spcPts val="0"/>
              </a:spcBef>
              <a:spcAft>
                <a:spcPts val="0"/>
              </a:spcAft>
              <a:buNone/>
              <a:defRPr/>
            </a:lvl4pPr>
            <a:lvl5pPr indent="0" lvl="4" marL="1828800" rtl="0" algn="l">
              <a:lnSpc>
                <a:spcPct val="100000"/>
              </a:lnSpc>
              <a:spcBef>
                <a:spcPts val="0"/>
              </a:spcBef>
              <a:spcAft>
                <a:spcPts val="0"/>
              </a:spcAft>
              <a:buNone/>
              <a:defRPr/>
            </a:lvl5pPr>
            <a:lvl6pPr indent="0" lvl="5" marL="2286000" rtl="0" algn="l">
              <a:lnSpc>
                <a:spcPct val="100000"/>
              </a:lnSpc>
              <a:spcBef>
                <a:spcPts val="0"/>
              </a:spcBef>
              <a:spcAft>
                <a:spcPts val="0"/>
              </a:spcAft>
              <a:buNone/>
              <a:defRPr/>
            </a:lvl6pPr>
            <a:lvl7pPr indent="0" lvl="6" marL="3200400" rtl="0" algn="l">
              <a:lnSpc>
                <a:spcPct val="100000"/>
              </a:lnSpc>
              <a:spcBef>
                <a:spcPts val="0"/>
              </a:spcBef>
              <a:spcAft>
                <a:spcPts val="0"/>
              </a:spcAft>
              <a:buNone/>
              <a:defRPr/>
            </a:lvl7pPr>
            <a:lvl8pPr indent="0" lvl="7" marL="4572000" rtl="0" algn="l">
              <a:lnSpc>
                <a:spcPct val="100000"/>
              </a:lnSpc>
              <a:spcBef>
                <a:spcPts val="0"/>
              </a:spcBef>
              <a:spcAft>
                <a:spcPts val="0"/>
              </a:spcAft>
              <a:buNone/>
              <a:defRPr/>
            </a:lvl8pPr>
            <a:lvl9pPr indent="0" lvl="8" marL="6400800" rtl="0" algn="l">
              <a:lnSpc>
                <a:spcPct val="100000"/>
              </a:lnSpc>
              <a:spcBef>
                <a:spcPts val="0"/>
              </a:spcBef>
              <a:spcAft>
                <a:spcPts val="0"/>
              </a:spcAft>
              <a:buNone/>
              <a:defRPr/>
            </a:lvl9pPr>
          </a:lstStyle>
          <a:p/>
        </p:txBody>
      </p:sp>
      <p:sp>
        <p:nvSpPr>
          <p:cNvPr id="410" name="Shape 410"/>
          <p:cNvSpPr txBox="1"/>
          <p:nvPr>
            <p:ph idx="12" type="sldNum"/>
          </p:nvPr>
        </p:nvSpPr>
        <p:spPr>
          <a:xfrm>
            <a:off x="6781800" y="6248400"/>
            <a:ext cx="1905000" cy="457200"/>
          </a:xfrm>
          <a:prstGeom prst="rect">
            <a:avLst/>
          </a:prstGeom>
          <a:noFill/>
          <a:ln>
            <a:noFill/>
          </a:ln>
        </p:spPr>
        <p:txBody>
          <a:bodyPr anchorCtr="0" anchor="b" bIns="45700" lIns="91425" rIns="91425" wrap="square" tIns="45700">
            <a:noAutofit/>
          </a:bodyPr>
          <a:lstStyle/>
          <a:p>
            <a:pPr indent="-63500" lvl="0" marL="0" marR="0" rtl="0" algn="r">
              <a:lnSpc>
                <a:spcPct val="100000"/>
              </a:lnSpc>
              <a:spcBef>
                <a:spcPts val="0"/>
              </a:spcBef>
              <a:spcAft>
                <a:spcPts val="0"/>
              </a:spcAft>
              <a:buClr>
                <a:schemeClr val="lt1"/>
              </a:buClr>
              <a:buSzPct val="100000"/>
              <a:buFont typeface="Arial"/>
              <a:buNone/>
            </a:pPr>
            <a:fld id="{00000000-1234-1234-1234-123412341234}" type="slidenum">
              <a:rPr b="0" i="0" lang="en-US" sz="1000" u="none">
                <a:solidFill>
                  <a:schemeClr val="lt1"/>
                </a:solidFill>
                <a:latin typeface="Arial"/>
                <a:ea typeface="Arial"/>
                <a:cs typeface="Arial"/>
                <a:sym typeface="Arial"/>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vertTitleAndTx">
  <p:cSld name="Vertical Title and Text">
    <p:spTree>
      <p:nvGrpSpPr>
        <p:cNvPr id="411" name="Shape 411"/>
        <p:cNvGrpSpPr/>
        <p:nvPr/>
      </p:nvGrpSpPr>
      <p:grpSpPr>
        <a:xfrm>
          <a:off x="0" y="0"/>
          <a:ext cx="0" cy="0"/>
          <a:chOff x="0" y="0"/>
          <a:chExt cx="0" cy="0"/>
        </a:xfrm>
      </p:grpSpPr>
      <p:sp>
        <p:nvSpPr>
          <p:cNvPr id="412" name="Shape 412"/>
          <p:cNvSpPr txBox="1"/>
          <p:nvPr>
            <p:ph type="title"/>
          </p:nvPr>
        </p:nvSpPr>
        <p:spPr>
          <a:xfrm rot="5400000">
            <a:off x="4970550" y="2151125"/>
            <a:ext cx="5394300" cy="2038200"/>
          </a:xfrm>
          <a:prstGeom prst="rect">
            <a:avLst/>
          </a:prstGeom>
          <a:noFill/>
          <a:ln>
            <a:noFill/>
          </a:ln>
        </p:spPr>
        <p:txBody>
          <a:bodyPr anchorCtr="0" anchor="b" bIns="91425" lIns="91425" rIns="91425" wrap="square" tIns="91425"/>
          <a:lstStyle>
            <a:lvl1pPr indent="0" lvl="0" marL="0" rtl="0" algn="l">
              <a:lnSpc>
                <a:spcPct val="80000"/>
              </a:lnSpc>
              <a:spcBef>
                <a:spcPts val="0"/>
              </a:spcBef>
              <a:spcAft>
                <a:spcPts val="0"/>
              </a:spcAft>
              <a:buNone/>
              <a:defRPr/>
            </a:lvl1pPr>
            <a:lvl2pPr indent="0" lvl="1" marL="0" rtl="0" algn="l">
              <a:lnSpc>
                <a:spcPct val="80000"/>
              </a:lnSpc>
              <a:spcBef>
                <a:spcPts val="0"/>
              </a:spcBef>
              <a:spcAft>
                <a:spcPts val="0"/>
              </a:spcAft>
              <a:buNone/>
              <a:defRPr/>
            </a:lvl2pPr>
            <a:lvl3pPr indent="0" lvl="2" marL="0" rtl="0" algn="l">
              <a:lnSpc>
                <a:spcPct val="80000"/>
              </a:lnSpc>
              <a:spcBef>
                <a:spcPts val="0"/>
              </a:spcBef>
              <a:spcAft>
                <a:spcPts val="0"/>
              </a:spcAft>
              <a:buNone/>
              <a:defRPr/>
            </a:lvl3pPr>
            <a:lvl4pPr indent="0" lvl="3" marL="0" rtl="0" algn="l">
              <a:lnSpc>
                <a:spcPct val="80000"/>
              </a:lnSpc>
              <a:spcBef>
                <a:spcPts val="0"/>
              </a:spcBef>
              <a:spcAft>
                <a:spcPts val="0"/>
              </a:spcAft>
              <a:buNone/>
              <a:defRPr/>
            </a:lvl4pPr>
            <a:lvl5pPr indent="0" lvl="4" marL="0" rtl="0" algn="l">
              <a:lnSpc>
                <a:spcPct val="80000"/>
              </a:lnSpc>
              <a:spcBef>
                <a:spcPts val="0"/>
              </a:spcBef>
              <a:spcAft>
                <a:spcPts val="0"/>
              </a:spcAft>
              <a:buNone/>
              <a:defRPr/>
            </a:lvl5pPr>
            <a:lvl6pPr indent="0" lvl="5" marL="457200" rtl="0" algn="l">
              <a:lnSpc>
                <a:spcPct val="80000"/>
              </a:lnSpc>
              <a:spcBef>
                <a:spcPts val="0"/>
              </a:spcBef>
              <a:spcAft>
                <a:spcPts val="0"/>
              </a:spcAft>
              <a:buNone/>
              <a:defRPr/>
            </a:lvl6pPr>
            <a:lvl7pPr indent="0" lvl="6" marL="914400" rtl="0" algn="l">
              <a:lnSpc>
                <a:spcPct val="80000"/>
              </a:lnSpc>
              <a:spcBef>
                <a:spcPts val="0"/>
              </a:spcBef>
              <a:spcAft>
                <a:spcPts val="0"/>
              </a:spcAft>
              <a:buNone/>
              <a:defRPr/>
            </a:lvl7pPr>
            <a:lvl8pPr indent="0" lvl="7" marL="1371600" rtl="0" algn="l">
              <a:lnSpc>
                <a:spcPct val="80000"/>
              </a:lnSpc>
              <a:spcBef>
                <a:spcPts val="0"/>
              </a:spcBef>
              <a:spcAft>
                <a:spcPts val="0"/>
              </a:spcAft>
              <a:buNone/>
              <a:defRPr/>
            </a:lvl8pPr>
            <a:lvl9pPr indent="0" lvl="8" marL="1828800" rtl="0" algn="l">
              <a:lnSpc>
                <a:spcPct val="80000"/>
              </a:lnSpc>
              <a:spcBef>
                <a:spcPts val="0"/>
              </a:spcBef>
              <a:spcAft>
                <a:spcPts val="0"/>
              </a:spcAft>
              <a:buNone/>
              <a:defRPr/>
            </a:lvl9pPr>
          </a:lstStyle>
          <a:p/>
        </p:txBody>
      </p:sp>
      <p:sp>
        <p:nvSpPr>
          <p:cNvPr id="413" name="Shape 413"/>
          <p:cNvSpPr txBox="1"/>
          <p:nvPr>
            <p:ph idx="1" type="body"/>
          </p:nvPr>
        </p:nvSpPr>
        <p:spPr>
          <a:xfrm rot="5400000">
            <a:off x="817650" y="188975"/>
            <a:ext cx="5394300" cy="5962500"/>
          </a:xfrm>
          <a:prstGeom prst="rect">
            <a:avLst/>
          </a:prstGeom>
          <a:noFill/>
          <a:ln>
            <a:noFill/>
          </a:ln>
        </p:spPr>
        <p:txBody>
          <a:bodyPr anchorCtr="0" anchor="t" bIns="91425" lIns="91425" rIns="91425" wrap="square" tIns="91425"/>
          <a:lstStyle>
            <a:lvl1pPr indent="-257175" lvl="0" marL="342900" rtl="0" algn="l">
              <a:spcBef>
                <a:spcPts val="360"/>
              </a:spcBef>
              <a:spcAft>
                <a:spcPts val="0"/>
              </a:spcAft>
              <a:defRPr/>
            </a:lvl1pPr>
            <a:lvl2pPr indent="-211455" lvl="1" marL="742950" rtl="0" algn="l">
              <a:spcBef>
                <a:spcPts val="360"/>
              </a:spcBef>
              <a:spcAft>
                <a:spcPts val="0"/>
              </a:spcAft>
              <a:defRPr/>
            </a:lvl2pPr>
            <a:lvl3pPr indent="-165735" lvl="2" marL="1143000" rtl="0" algn="l">
              <a:spcBef>
                <a:spcPts val="360"/>
              </a:spcBef>
              <a:spcAft>
                <a:spcPts val="0"/>
              </a:spcAft>
              <a:defRPr/>
            </a:lvl3pPr>
            <a:lvl4pPr indent="-114300" lvl="3" marL="1600200" rtl="0" algn="l">
              <a:spcBef>
                <a:spcPts val="360"/>
              </a:spcBef>
              <a:spcAft>
                <a:spcPts val="0"/>
              </a:spcAft>
              <a:defRPr/>
            </a:lvl4pPr>
            <a:lvl5pPr indent="-131445" lvl="4" marL="2057400" rtl="0" algn="l">
              <a:spcBef>
                <a:spcPts val="360"/>
              </a:spcBef>
              <a:spcAft>
                <a:spcPts val="0"/>
              </a:spcAft>
              <a:defRPr/>
            </a:lvl5pPr>
            <a:lvl6pPr indent="-131445" lvl="5" marL="2514600" rtl="0" algn="l">
              <a:spcBef>
                <a:spcPts val="360"/>
              </a:spcBef>
              <a:spcAft>
                <a:spcPts val="0"/>
              </a:spcAft>
              <a:defRPr/>
            </a:lvl6pPr>
            <a:lvl7pPr indent="-131445" lvl="6" marL="2971800" rtl="0" algn="l">
              <a:spcBef>
                <a:spcPts val="360"/>
              </a:spcBef>
              <a:spcAft>
                <a:spcPts val="0"/>
              </a:spcAft>
              <a:defRPr/>
            </a:lvl7pPr>
            <a:lvl8pPr indent="-131445" lvl="7" marL="3429000" rtl="0" algn="l">
              <a:spcBef>
                <a:spcPts val="360"/>
              </a:spcBef>
              <a:spcAft>
                <a:spcPts val="0"/>
              </a:spcAft>
              <a:defRPr/>
            </a:lvl8pPr>
            <a:lvl9pPr indent="-131445" lvl="8" marL="3886200" rtl="0" algn="l">
              <a:spcBef>
                <a:spcPts val="360"/>
              </a:spcBef>
              <a:spcAft>
                <a:spcPts val="0"/>
              </a:spcAft>
              <a:defRPr/>
            </a:lvl9pPr>
          </a:lstStyle>
          <a:p/>
        </p:txBody>
      </p:sp>
      <p:sp>
        <p:nvSpPr>
          <p:cNvPr id="414" name="Shape 414"/>
          <p:cNvSpPr txBox="1"/>
          <p:nvPr>
            <p:ph idx="10" type="dt"/>
          </p:nvPr>
        </p:nvSpPr>
        <p:spPr>
          <a:xfrm>
            <a:off x="533400" y="6248400"/>
            <a:ext cx="2057400" cy="457200"/>
          </a:xfrm>
          <a:prstGeom prst="rect">
            <a:avLst/>
          </a:prstGeom>
          <a:noFill/>
          <a:ln>
            <a:noFill/>
          </a:ln>
        </p:spPr>
        <p:txBody>
          <a:bodyPr anchorCtr="0" anchor="b" bIns="91425" lIns="91425" rIns="91425" wrap="square" tIns="91425"/>
          <a:lstStyle>
            <a:lvl1pPr indent="0" lvl="0" marL="0" rtl="0" algn="l">
              <a:lnSpc>
                <a:spcPct val="100000"/>
              </a:lnSpc>
              <a:spcBef>
                <a:spcPts val="0"/>
              </a:spcBef>
              <a:spcAft>
                <a:spcPts val="0"/>
              </a:spcAft>
              <a:buSzPct val="140000"/>
              <a:buNone/>
              <a:defRPr sz="1000"/>
            </a:lvl1pPr>
            <a:lvl2pPr indent="0" lvl="1" marL="457200" rtl="0" algn="l">
              <a:lnSpc>
                <a:spcPct val="100000"/>
              </a:lnSpc>
              <a:spcBef>
                <a:spcPts val="0"/>
              </a:spcBef>
              <a:spcAft>
                <a:spcPts val="0"/>
              </a:spcAft>
              <a:buNone/>
              <a:defRPr/>
            </a:lvl2pPr>
            <a:lvl3pPr indent="0" lvl="2" marL="914400" rtl="0" algn="l">
              <a:lnSpc>
                <a:spcPct val="100000"/>
              </a:lnSpc>
              <a:spcBef>
                <a:spcPts val="0"/>
              </a:spcBef>
              <a:spcAft>
                <a:spcPts val="0"/>
              </a:spcAft>
              <a:buNone/>
              <a:defRPr/>
            </a:lvl3pPr>
            <a:lvl4pPr indent="0" lvl="3" marL="1371600" rtl="0" algn="l">
              <a:lnSpc>
                <a:spcPct val="100000"/>
              </a:lnSpc>
              <a:spcBef>
                <a:spcPts val="0"/>
              </a:spcBef>
              <a:spcAft>
                <a:spcPts val="0"/>
              </a:spcAft>
              <a:buNone/>
              <a:defRPr/>
            </a:lvl4pPr>
            <a:lvl5pPr indent="0" lvl="4" marL="1828800" rtl="0" algn="l">
              <a:lnSpc>
                <a:spcPct val="100000"/>
              </a:lnSpc>
              <a:spcBef>
                <a:spcPts val="0"/>
              </a:spcBef>
              <a:spcAft>
                <a:spcPts val="0"/>
              </a:spcAft>
              <a:buNone/>
              <a:defRPr/>
            </a:lvl5pPr>
            <a:lvl6pPr indent="0" lvl="5" marL="2286000" rtl="0" algn="l">
              <a:lnSpc>
                <a:spcPct val="100000"/>
              </a:lnSpc>
              <a:spcBef>
                <a:spcPts val="0"/>
              </a:spcBef>
              <a:spcAft>
                <a:spcPts val="0"/>
              </a:spcAft>
              <a:buNone/>
              <a:defRPr/>
            </a:lvl6pPr>
            <a:lvl7pPr indent="0" lvl="6" marL="3200400" rtl="0" algn="l">
              <a:lnSpc>
                <a:spcPct val="100000"/>
              </a:lnSpc>
              <a:spcBef>
                <a:spcPts val="0"/>
              </a:spcBef>
              <a:spcAft>
                <a:spcPts val="0"/>
              </a:spcAft>
              <a:buNone/>
              <a:defRPr/>
            </a:lvl7pPr>
            <a:lvl8pPr indent="0" lvl="7" marL="4572000" rtl="0" algn="l">
              <a:lnSpc>
                <a:spcPct val="100000"/>
              </a:lnSpc>
              <a:spcBef>
                <a:spcPts val="0"/>
              </a:spcBef>
              <a:spcAft>
                <a:spcPts val="0"/>
              </a:spcAft>
              <a:buNone/>
              <a:defRPr/>
            </a:lvl8pPr>
            <a:lvl9pPr indent="0" lvl="8" marL="6400800" rtl="0" algn="l">
              <a:lnSpc>
                <a:spcPct val="100000"/>
              </a:lnSpc>
              <a:spcBef>
                <a:spcPts val="0"/>
              </a:spcBef>
              <a:spcAft>
                <a:spcPts val="0"/>
              </a:spcAft>
              <a:buNone/>
              <a:defRPr/>
            </a:lvl9pPr>
          </a:lstStyle>
          <a:p/>
        </p:txBody>
      </p:sp>
      <p:sp>
        <p:nvSpPr>
          <p:cNvPr id="415" name="Shape 415"/>
          <p:cNvSpPr txBox="1"/>
          <p:nvPr>
            <p:ph idx="11" type="ftr"/>
          </p:nvPr>
        </p:nvSpPr>
        <p:spPr>
          <a:xfrm>
            <a:off x="3238500" y="6248400"/>
            <a:ext cx="2895600" cy="457200"/>
          </a:xfrm>
          <a:prstGeom prst="rect">
            <a:avLst/>
          </a:prstGeom>
          <a:noFill/>
          <a:ln>
            <a:noFill/>
          </a:ln>
        </p:spPr>
        <p:txBody>
          <a:bodyPr anchorCtr="0" anchor="b" bIns="91425" lIns="91425" rIns="91425" wrap="square" tIns="91425"/>
          <a:lstStyle>
            <a:lvl1pPr indent="0" lvl="0" marL="0" rtl="0" algn="l">
              <a:lnSpc>
                <a:spcPct val="100000"/>
              </a:lnSpc>
              <a:spcBef>
                <a:spcPts val="0"/>
              </a:spcBef>
              <a:spcAft>
                <a:spcPts val="0"/>
              </a:spcAft>
              <a:buNone/>
              <a:defRPr/>
            </a:lvl1pPr>
            <a:lvl2pPr indent="0" lvl="1" marL="457200" rtl="0" algn="l">
              <a:lnSpc>
                <a:spcPct val="100000"/>
              </a:lnSpc>
              <a:spcBef>
                <a:spcPts val="0"/>
              </a:spcBef>
              <a:spcAft>
                <a:spcPts val="0"/>
              </a:spcAft>
              <a:buNone/>
              <a:defRPr/>
            </a:lvl2pPr>
            <a:lvl3pPr indent="0" lvl="2" marL="914400" rtl="0" algn="l">
              <a:lnSpc>
                <a:spcPct val="100000"/>
              </a:lnSpc>
              <a:spcBef>
                <a:spcPts val="0"/>
              </a:spcBef>
              <a:spcAft>
                <a:spcPts val="0"/>
              </a:spcAft>
              <a:buNone/>
              <a:defRPr/>
            </a:lvl3pPr>
            <a:lvl4pPr indent="0" lvl="3" marL="1371600" rtl="0" algn="l">
              <a:lnSpc>
                <a:spcPct val="100000"/>
              </a:lnSpc>
              <a:spcBef>
                <a:spcPts val="0"/>
              </a:spcBef>
              <a:spcAft>
                <a:spcPts val="0"/>
              </a:spcAft>
              <a:buNone/>
              <a:defRPr/>
            </a:lvl4pPr>
            <a:lvl5pPr indent="0" lvl="4" marL="1828800" rtl="0" algn="l">
              <a:lnSpc>
                <a:spcPct val="100000"/>
              </a:lnSpc>
              <a:spcBef>
                <a:spcPts val="0"/>
              </a:spcBef>
              <a:spcAft>
                <a:spcPts val="0"/>
              </a:spcAft>
              <a:buNone/>
              <a:defRPr/>
            </a:lvl5pPr>
            <a:lvl6pPr indent="0" lvl="5" marL="2286000" rtl="0" algn="l">
              <a:lnSpc>
                <a:spcPct val="100000"/>
              </a:lnSpc>
              <a:spcBef>
                <a:spcPts val="0"/>
              </a:spcBef>
              <a:spcAft>
                <a:spcPts val="0"/>
              </a:spcAft>
              <a:buNone/>
              <a:defRPr/>
            </a:lvl6pPr>
            <a:lvl7pPr indent="0" lvl="6" marL="3200400" rtl="0" algn="l">
              <a:lnSpc>
                <a:spcPct val="100000"/>
              </a:lnSpc>
              <a:spcBef>
                <a:spcPts val="0"/>
              </a:spcBef>
              <a:spcAft>
                <a:spcPts val="0"/>
              </a:spcAft>
              <a:buNone/>
              <a:defRPr/>
            </a:lvl7pPr>
            <a:lvl8pPr indent="0" lvl="7" marL="4572000" rtl="0" algn="l">
              <a:lnSpc>
                <a:spcPct val="100000"/>
              </a:lnSpc>
              <a:spcBef>
                <a:spcPts val="0"/>
              </a:spcBef>
              <a:spcAft>
                <a:spcPts val="0"/>
              </a:spcAft>
              <a:buNone/>
              <a:defRPr/>
            </a:lvl8pPr>
            <a:lvl9pPr indent="0" lvl="8" marL="6400800" rtl="0" algn="l">
              <a:lnSpc>
                <a:spcPct val="100000"/>
              </a:lnSpc>
              <a:spcBef>
                <a:spcPts val="0"/>
              </a:spcBef>
              <a:spcAft>
                <a:spcPts val="0"/>
              </a:spcAft>
              <a:buNone/>
              <a:defRPr/>
            </a:lvl9pPr>
          </a:lstStyle>
          <a:p/>
        </p:txBody>
      </p:sp>
      <p:sp>
        <p:nvSpPr>
          <p:cNvPr id="416" name="Shape 416"/>
          <p:cNvSpPr txBox="1"/>
          <p:nvPr>
            <p:ph idx="12" type="sldNum"/>
          </p:nvPr>
        </p:nvSpPr>
        <p:spPr>
          <a:xfrm>
            <a:off x="6781800" y="6248400"/>
            <a:ext cx="1905000" cy="457200"/>
          </a:xfrm>
          <a:prstGeom prst="rect">
            <a:avLst/>
          </a:prstGeom>
          <a:noFill/>
          <a:ln>
            <a:noFill/>
          </a:ln>
        </p:spPr>
        <p:txBody>
          <a:bodyPr anchorCtr="0" anchor="b" bIns="45700" lIns="91425" rIns="91425" wrap="square" tIns="45700">
            <a:noAutofit/>
          </a:bodyPr>
          <a:lstStyle/>
          <a:p>
            <a:pPr indent="-63500" lvl="0" marL="0" marR="0" rtl="0" algn="r">
              <a:lnSpc>
                <a:spcPct val="100000"/>
              </a:lnSpc>
              <a:spcBef>
                <a:spcPts val="0"/>
              </a:spcBef>
              <a:spcAft>
                <a:spcPts val="0"/>
              </a:spcAft>
              <a:buClr>
                <a:schemeClr val="lt1"/>
              </a:buClr>
              <a:buSzPct val="100000"/>
              <a:buFont typeface="Arial"/>
              <a:buNone/>
            </a:pPr>
            <a:fld id="{00000000-1234-1234-1234-123412341234}" type="slidenum">
              <a:rPr b="0" i="0" lang="en-US" sz="1000" u="none">
                <a:solidFill>
                  <a:schemeClr val="lt1"/>
                </a:solidFill>
                <a:latin typeface="Arial"/>
                <a:ea typeface="Arial"/>
                <a:cs typeface="Arial"/>
                <a:sym typeface="Arial"/>
              </a:rPr>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vertTx">
  <p:cSld name="Title and Vertical Text">
    <p:spTree>
      <p:nvGrpSpPr>
        <p:cNvPr id="417" name="Shape 417"/>
        <p:cNvGrpSpPr/>
        <p:nvPr/>
      </p:nvGrpSpPr>
      <p:grpSpPr>
        <a:xfrm>
          <a:off x="0" y="0"/>
          <a:ext cx="0" cy="0"/>
          <a:chOff x="0" y="0"/>
          <a:chExt cx="0" cy="0"/>
        </a:xfrm>
      </p:grpSpPr>
      <p:sp>
        <p:nvSpPr>
          <p:cNvPr id="418" name="Shape 418"/>
          <p:cNvSpPr txBox="1"/>
          <p:nvPr>
            <p:ph type="title"/>
          </p:nvPr>
        </p:nvSpPr>
        <p:spPr>
          <a:xfrm>
            <a:off x="533400" y="473075"/>
            <a:ext cx="8153400" cy="1143000"/>
          </a:xfrm>
          <a:prstGeom prst="rect">
            <a:avLst/>
          </a:prstGeom>
          <a:noFill/>
          <a:ln>
            <a:noFill/>
          </a:ln>
        </p:spPr>
        <p:txBody>
          <a:bodyPr anchorCtr="0" anchor="b" bIns="91425" lIns="91425" rIns="91425" wrap="square" tIns="91425"/>
          <a:lstStyle>
            <a:lvl1pPr indent="0" lvl="0" marL="0" rtl="0" algn="l">
              <a:lnSpc>
                <a:spcPct val="80000"/>
              </a:lnSpc>
              <a:spcBef>
                <a:spcPts val="0"/>
              </a:spcBef>
              <a:spcAft>
                <a:spcPts val="0"/>
              </a:spcAft>
              <a:buNone/>
              <a:defRPr/>
            </a:lvl1pPr>
            <a:lvl2pPr indent="0" lvl="1" marL="0" rtl="0" algn="l">
              <a:lnSpc>
                <a:spcPct val="80000"/>
              </a:lnSpc>
              <a:spcBef>
                <a:spcPts val="0"/>
              </a:spcBef>
              <a:spcAft>
                <a:spcPts val="0"/>
              </a:spcAft>
              <a:buNone/>
              <a:defRPr/>
            </a:lvl2pPr>
            <a:lvl3pPr indent="0" lvl="2" marL="0" rtl="0" algn="l">
              <a:lnSpc>
                <a:spcPct val="80000"/>
              </a:lnSpc>
              <a:spcBef>
                <a:spcPts val="0"/>
              </a:spcBef>
              <a:spcAft>
                <a:spcPts val="0"/>
              </a:spcAft>
              <a:buNone/>
              <a:defRPr/>
            </a:lvl3pPr>
            <a:lvl4pPr indent="0" lvl="3" marL="0" rtl="0" algn="l">
              <a:lnSpc>
                <a:spcPct val="80000"/>
              </a:lnSpc>
              <a:spcBef>
                <a:spcPts val="0"/>
              </a:spcBef>
              <a:spcAft>
                <a:spcPts val="0"/>
              </a:spcAft>
              <a:buNone/>
              <a:defRPr/>
            </a:lvl4pPr>
            <a:lvl5pPr indent="0" lvl="4" marL="0" rtl="0" algn="l">
              <a:lnSpc>
                <a:spcPct val="80000"/>
              </a:lnSpc>
              <a:spcBef>
                <a:spcPts val="0"/>
              </a:spcBef>
              <a:spcAft>
                <a:spcPts val="0"/>
              </a:spcAft>
              <a:buNone/>
              <a:defRPr/>
            </a:lvl5pPr>
            <a:lvl6pPr indent="0" lvl="5" marL="457200" rtl="0" algn="l">
              <a:lnSpc>
                <a:spcPct val="80000"/>
              </a:lnSpc>
              <a:spcBef>
                <a:spcPts val="0"/>
              </a:spcBef>
              <a:spcAft>
                <a:spcPts val="0"/>
              </a:spcAft>
              <a:buNone/>
              <a:defRPr/>
            </a:lvl6pPr>
            <a:lvl7pPr indent="0" lvl="6" marL="914400" rtl="0" algn="l">
              <a:lnSpc>
                <a:spcPct val="80000"/>
              </a:lnSpc>
              <a:spcBef>
                <a:spcPts val="0"/>
              </a:spcBef>
              <a:spcAft>
                <a:spcPts val="0"/>
              </a:spcAft>
              <a:buNone/>
              <a:defRPr/>
            </a:lvl7pPr>
            <a:lvl8pPr indent="0" lvl="7" marL="1371600" rtl="0" algn="l">
              <a:lnSpc>
                <a:spcPct val="80000"/>
              </a:lnSpc>
              <a:spcBef>
                <a:spcPts val="0"/>
              </a:spcBef>
              <a:spcAft>
                <a:spcPts val="0"/>
              </a:spcAft>
              <a:buNone/>
              <a:defRPr/>
            </a:lvl8pPr>
            <a:lvl9pPr indent="0" lvl="8" marL="1828800" rtl="0" algn="l">
              <a:lnSpc>
                <a:spcPct val="80000"/>
              </a:lnSpc>
              <a:spcBef>
                <a:spcPts val="0"/>
              </a:spcBef>
              <a:spcAft>
                <a:spcPts val="0"/>
              </a:spcAft>
              <a:buNone/>
              <a:defRPr/>
            </a:lvl9pPr>
          </a:lstStyle>
          <a:p/>
        </p:txBody>
      </p:sp>
      <p:sp>
        <p:nvSpPr>
          <p:cNvPr id="419" name="Shape 419"/>
          <p:cNvSpPr txBox="1"/>
          <p:nvPr>
            <p:ph idx="1" type="body"/>
          </p:nvPr>
        </p:nvSpPr>
        <p:spPr>
          <a:xfrm rot="5400000">
            <a:off x="2590800" y="-228600"/>
            <a:ext cx="4038600" cy="8153400"/>
          </a:xfrm>
          <a:prstGeom prst="rect">
            <a:avLst/>
          </a:prstGeom>
          <a:noFill/>
          <a:ln>
            <a:noFill/>
          </a:ln>
        </p:spPr>
        <p:txBody>
          <a:bodyPr anchorCtr="0" anchor="t" bIns="91425" lIns="91425" rIns="91425" wrap="square" tIns="91425"/>
          <a:lstStyle>
            <a:lvl1pPr indent="-257175" lvl="0" marL="342900" rtl="0" algn="l">
              <a:spcBef>
                <a:spcPts val="360"/>
              </a:spcBef>
              <a:spcAft>
                <a:spcPts val="0"/>
              </a:spcAft>
              <a:defRPr/>
            </a:lvl1pPr>
            <a:lvl2pPr indent="-211455" lvl="1" marL="742950" rtl="0" algn="l">
              <a:spcBef>
                <a:spcPts val="360"/>
              </a:spcBef>
              <a:spcAft>
                <a:spcPts val="0"/>
              </a:spcAft>
              <a:defRPr/>
            </a:lvl2pPr>
            <a:lvl3pPr indent="-165735" lvl="2" marL="1143000" rtl="0" algn="l">
              <a:spcBef>
                <a:spcPts val="360"/>
              </a:spcBef>
              <a:spcAft>
                <a:spcPts val="0"/>
              </a:spcAft>
              <a:defRPr/>
            </a:lvl3pPr>
            <a:lvl4pPr indent="-114300" lvl="3" marL="1600200" rtl="0" algn="l">
              <a:spcBef>
                <a:spcPts val="360"/>
              </a:spcBef>
              <a:spcAft>
                <a:spcPts val="0"/>
              </a:spcAft>
              <a:defRPr/>
            </a:lvl4pPr>
            <a:lvl5pPr indent="-131445" lvl="4" marL="2057400" rtl="0" algn="l">
              <a:spcBef>
                <a:spcPts val="360"/>
              </a:spcBef>
              <a:spcAft>
                <a:spcPts val="0"/>
              </a:spcAft>
              <a:defRPr/>
            </a:lvl5pPr>
            <a:lvl6pPr indent="-131445" lvl="5" marL="2514600" rtl="0" algn="l">
              <a:spcBef>
                <a:spcPts val="360"/>
              </a:spcBef>
              <a:spcAft>
                <a:spcPts val="0"/>
              </a:spcAft>
              <a:defRPr/>
            </a:lvl6pPr>
            <a:lvl7pPr indent="-131445" lvl="6" marL="2971800" rtl="0" algn="l">
              <a:spcBef>
                <a:spcPts val="360"/>
              </a:spcBef>
              <a:spcAft>
                <a:spcPts val="0"/>
              </a:spcAft>
              <a:defRPr/>
            </a:lvl7pPr>
            <a:lvl8pPr indent="-131445" lvl="7" marL="3429000" rtl="0" algn="l">
              <a:spcBef>
                <a:spcPts val="360"/>
              </a:spcBef>
              <a:spcAft>
                <a:spcPts val="0"/>
              </a:spcAft>
              <a:defRPr/>
            </a:lvl8pPr>
            <a:lvl9pPr indent="-131445" lvl="8" marL="3886200" rtl="0" algn="l">
              <a:spcBef>
                <a:spcPts val="360"/>
              </a:spcBef>
              <a:spcAft>
                <a:spcPts val="0"/>
              </a:spcAft>
              <a:defRPr/>
            </a:lvl9pPr>
          </a:lstStyle>
          <a:p/>
        </p:txBody>
      </p:sp>
      <p:sp>
        <p:nvSpPr>
          <p:cNvPr id="420" name="Shape 420"/>
          <p:cNvSpPr txBox="1"/>
          <p:nvPr>
            <p:ph idx="10" type="dt"/>
          </p:nvPr>
        </p:nvSpPr>
        <p:spPr>
          <a:xfrm>
            <a:off x="533400" y="6248400"/>
            <a:ext cx="2057400" cy="457200"/>
          </a:xfrm>
          <a:prstGeom prst="rect">
            <a:avLst/>
          </a:prstGeom>
          <a:noFill/>
          <a:ln>
            <a:noFill/>
          </a:ln>
        </p:spPr>
        <p:txBody>
          <a:bodyPr anchorCtr="0" anchor="b" bIns="91425" lIns="91425" rIns="91425" wrap="square" tIns="91425"/>
          <a:lstStyle>
            <a:lvl1pPr indent="0" lvl="0" marL="0" rtl="0" algn="l">
              <a:lnSpc>
                <a:spcPct val="100000"/>
              </a:lnSpc>
              <a:spcBef>
                <a:spcPts val="0"/>
              </a:spcBef>
              <a:spcAft>
                <a:spcPts val="0"/>
              </a:spcAft>
              <a:buSzPct val="140000"/>
              <a:buNone/>
              <a:defRPr sz="1000"/>
            </a:lvl1pPr>
            <a:lvl2pPr indent="0" lvl="1" marL="457200" rtl="0" algn="l">
              <a:lnSpc>
                <a:spcPct val="100000"/>
              </a:lnSpc>
              <a:spcBef>
                <a:spcPts val="0"/>
              </a:spcBef>
              <a:spcAft>
                <a:spcPts val="0"/>
              </a:spcAft>
              <a:buNone/>
              <a:defRPr/>
            </a:lvl2pPr>
            <a:lvl3pPr indent="0" lvl="2" marL="914400" rtl="0" algn="l">
              <a:lnSpc>
                <a:spcPct val="100000"/>
              </a:lnSpc>
              <a:spcBef>
                <a:spcPts val="0"/>
              </a:spcBef>
              <a:spcAft>
                <a:spcPts val="0"/>
              </a:spcAft>
              <a:buNone/>
              <a:defRPr/>
            </a:lvl3pPr>
            <a:lvl4pPr indent="0" lvl="3" marL="1371600" rtl="0" algn="l">
              <a:lnSpc>
                <a:spcPct val="100000"/>
              </a:lnSpc>
              <a:spcBef>
                <a:spcPts val="0"/>
              </a:spcBef>
              <a:spcAft>
                <a:spcPts val="0"/>
              </a:spcAft>
              <a:buNone/>
              <a:defRPr/>
            </a:lvl4pPr>
            <a:lvl5pPr indent="0" lvl="4" marL="1828800" rtl="0" algn="l">
              <a:lnSpc>
                <a:spcPct val="100000"/>
              </a:lnSpc>
              <a:spcBef>
                <a:spcPts val="0"/>
              </a:spcBef>
              <a:spcAft>
                <a:spcPts val="0"/>
              </a:spcAft>
              <a:buNone/>
              <a:defRPr/>
            </a:lvl5pPr>
            <a:lvl6pPr indent="0" lvl="5" marL="2286000" rtl="0" algn="l">
              <a:lnSpc>
                <a:spcPct val="100000"/>
              </a:lnSpc>
              <a:spcBef>
                <a:spcPts val="0"/>
              </a:spcBef>
              <a:spcAft>
                <a:spcPts val="0"/>
              </a:spcAft>
              <a:buNone/>
              <a:defRPr/>
            </a:lvl6pPr>
            <a:lvl7pPr indent="0" lvl="6" marL="3200400" rtl="0" algn="l">
              <a:lnSpc>
                <a:spcPct val="100000"/>
              </a:lnSpc>
              <a:spcBef>
                <a:spcPts val="0"/>
              </a:spcBef>
              <a:spcAft>
                <a:spcPts val="0"/>
              </a:spcAft>
              <a:buNone/>
              <a:defRPr/>
            </a:lvl7pPr>
            <a:lvl8pPr indent="0" lvl="7" marL="4572000" rtl="0" algn="l">
              <a:lnSpc>
                <a:spcPct val="100000"/>
              </a:lnSpc>
              <a:spcBef>
                <a:spcPts val="0"/>
              </a:spcBef>
              <a:spcAft>
                <a:spcPts val="0"/>
              </a:spcAft>
              <a:buNone/>
              <a:defRPr/>
            </a:lvl8pPr>
            <a:lvl9pPr indent="0" lvl="8" marL="6400800" rtl="0" algn="l">
              <a:lnSpc>
                <a:spcPct val="100000"/>
              </a:lnSpc>
              <a:spcBef>
                <a:spcPts val="0"/>
              </a:spcBef>
              <a:spcAft>
                <a:spcPts val="0"/>
              </a:spcAft>
              <a:buNone/>
              <a:defRPr/>
            </a:lvl9pPr>
          </a:lstStyle>
          <a:p/>
        </p:txBody>
      </p:sp>
      <p:sp>
        <p:nvSpPr>
          <p:cNvPr id="421" name="Shape 421"/>
          <p:cNvSpPr txBox="1"/>
          <p:nvPr>
            <p:ph idx="11" type="ftr"/>
          </p:nvPr>
        </p:nvSpPr>
        <p:spPr>
          <a:xfrm>
            <a:off x="3238500" y="6248400"/>
            <a:ext cx="2895600" cy="457200"/>
          </a:xfrm>
          <a:prstGeom prst="rect">
            <a:avLst/>
          </a:prstGeom>
          <a:noFill/>
          <a:ln>
            <a:noFill/>
          </a:ln>
        </p:spPr>
        <p:txBody>
          <a:bodyPr anchorCtr="0" anchor="b" bIns="91425" lIns="91425" rIns="91425" wrap="square" tIns="91425"/>
          <a:lstStyle>
            <a:lvl1pPr indent="0" lvl="0" marL="0" rtl="0" algn="l">
              <a:lnSpc>
                <a:spcPct val="100000"/>
              </a:lnSpc>
              <a:spcBef>
                <a:spcPts val="0"/>
              </a:spcBef>
              <a:spcAft>
                <a:spcPts val="0"/>
              </a:spcAft>
              <a:buNone/>
              <a:defRPr/>
            </a:lvl1pPr>
            <a:lvl2pPr indent="0" lvl="1" marL="457200" rtl="0" algn="l">
              <a:lnSpc>
                <a:spcPct val="100000"/>
              </a:lnSpc>
              <a:spcBef>
                <a:spcPts val="0"/>
              </a:spcBef>
              <a:spcAft>
                <a:spcPts val="0"/>
              </a:spcAft>
              <a:buNone/>
              <a:defRPr/>
            </a:lvl2pPr>
            <a:lvl3pPr indent="0" lvl="2" marL="914400" rtl="0" algn="l">
              <a:lnSpc>
                <a:spcPct val="100000"/>
              </a:lnSpc>
              <a:spcBef>
                <a:spcPts val="0"/>
              </a:spcBef>
              <a:spcAft>
                <a:spcPts val="0"/>
              </a:spcAft>
              <a:buNone/>
              <a:defRPr/>
            </a:lvl3pPr>
            <a:lvl4pPr indent="0" lvl="3" marL="1371600" rtl="0" algn="l">
              <a:lnSpc>
                <a:spcPct val="100000"/>
              </a:lnSpc>
              <a:spcBef>
                <a:spcPts val="0"/>
              </a:spcBef>
              <a:spcAft>
                <a:spcPts val="0"/>
              </a:spcAft>
              <a:buNone/>
              <a:defRPr/>
            </a:lvl4pPr>
            <a:lvl5pPr indent="0" lvl="4" marL="1828800" rtl="0" algn="l">
              <a:lnSpc>
                <a:spcPct val="100000"/>
              </a:lnSpc>
              <a:spcBef>
                <a:spcPts val="0"/>
              </a:spcBef>
              <a:spcAft>
                <a:spcPts val="0"/>
              </a:spcAft>
              <a:buNone/>
              <a:defRPr/>
            </a:lvl5pPr>
            <a:lvl6pPr indent="0" lvl="5" marL="2286000" rtl="0" algn="l">
              <a:lnSpc>
                <a:spcPct val="100000"/>
              </a:lnSpc>
              <a:spcBef>
                <a:spcPts val="0"/>
              </a:spcBef>
              <a:spcAft>
                <a:spcPts val="0"/>
              </a:spcAft>
              <a:buNone/>
              <a:defRPr/>
            </a:lvl6pPr>
            <a:lvl7pPr indent="0" lvl="6" marL="3200400" rtl="0" algn="l">
              <a:lnSpc>
                <a:spcPct val="100000"/>
              </a:lnSpc>
              <a:spcBef>
                <a:spcPts val="0"/>
              </a:spcBef>
              <a:spcAft>
                <a:spcPts val="0"/>
              </a:spcAft>
              <a:buNone/>
              <a:defRPr/>
            </a:lvl7pPr>
            <a:lvl8pPr indent="0" lvl="7" marL="4572000" rtl="0" algn="l">
              <a:lnSpc>
                <a:spcPct val="100000"/>
              </a:lnSpc>
              <a:spcBef>
                <a:spcPts val="0"/>
              </a:spcBef>
              <a:spcAft>
                <a:spcPts val="0"/>
              </a:spcAft>
              <a:buNone/>
              <a:defRPr/>
            </a:lvl8pPr>
            <a:lvl9pPr indent="0" lvl="8" marL="6400800" rtl="0" algn="l">
              <a:lnSpc>
                <a:spcPct val="100000"/>
              </a:lnSpc>
              <a:spcBef>
                <a:spcPts val="0"/>
              </a:spcBef>
              <a:spcAft>
                <a:spcPts val="0"/>
              </a:spcAft>
              <a:buNone/>
              <a:defRPr/>
            </a:lvl9pPr>
          </a:lstStyle>
          <a:p/>
        </p:txBody>
      </p:sp>
      <p:sp>
        <p:nvSpPr>
          <p:cNvPr id="422" name="Shape 422"/>
          <p:cNvSpPr txBox="1"/>
          <p:nvPr>
            <p:ph idx="12" type="sldNum"/>
          </p:nvPr>
        </p:nvSpPr>
        <p:spPr>
          <a:xfrm>
            <a:off x="6781800" y="6248400"/>
            <a:ext cx="1905000" cy="457200"/>
          </a:xfrm>
          <a:prstGeom prst="rect">
            <a:avLst/>
          </a:prstGeom>
          <a:noFill/>
          <a:ln>
            <a:noFill/>
          </a:ln>
        </p:spPr>
        <p:txBody>
          <a:bodyPr anchorCtr="0" anchor="b" bIns="45700" lIns="91425" rIns="91425" wrap="square" tIns="45700">
            <a:noAutofit/>
          </a:bodyPr>
          <a:lstStyle/>
          <a:p>
            <a:pPr indent="-63500" lvl="0" marL="0" marR="0" rtl="0" algn="r">
              <a:lnSpc>
                <a:spcPct val="100000"/>
              </a:lnSpc>
              <a:spcBef>
                <a:spcPts val="0"/>
              </a:spcBef>
              <a:spcAft>
                <a:spcPts val="0"/>
              </a:spcAft>
              <a:buClr>
                <a:schemeClr val="lt1"/>
              </a:buClr>
              <a:buSzPct val="100000"/>
              <a:buFont typeface="Arial"/>
              <a:buNone/>
            </a:pPr>
            <a:fld id="{00000000-1234-1234-1234-123412341234}" type="slidenum">
              <a:rPr b="0" i="0" lang="en-US" sz="1000" u="none">
                <a:solidFill>
                  <a:schemeClr val="lt1"/>
                </a:solidFill>
                <a:latin typeface="Arial"/>
                <a:ea typeface="Arial"/>
                <a:cs typeface="Arial"/>
                <a:sym typeface="Arial"/>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picTx">
  <p:cSld name="Picture with Caption">
    <p:spTree>
      <p:nvGrpSpPr>
        <p:cNvPr id="423" name="Shape 423"/>
        <p:cNvGrpSpPr/>
        <p:nvPr/>
      </p:nvGrpSpPr>
      <p:grpSpPr>
        <a:xfrm>
          <a:off x="0" y="0"/>
          <a:ext cx="0" cy="0"/>
          <a:chOff x="0" y="0"/>
          <a:chExt cx="0" cy="0"/>
        </a:xfrm>
      </p:grpSpPr>
      <p:sp>
        <p:nvSpPr>
          <p:cNvPr id="424" name="Shape 424"/>
          <p:cNvSpPr txBox="1"/>
          <p:nvPr>
            <p:ph type="title"/>
          </p:nvPr>
        </p:nvSpPr>
        <p:spPr>
          <a:xfrm>
            <a:off x="1792288" y="4800600"/>
            <a:ext cx="5486400" cy="566700"/>
          </a:xfrm>
          <a:prstGeom prst="rect">
            <a:avLst/>
          </a:prstGeom>
          <a:noFill/>
          <a:ln>
            <a:noFill/>
          </a:ln>
        </p:spPr>
        <p:txBody>
          <a:bodyPr anchorCtr="0" anchor="b" bIns="91425" lIns="91425" rIns="91425" wrap="square" tIns="91425"/>
          <a:lstStyle>
            <a:lvl1pPr indent="0" lvl="0" marL="0" rtl="0" algn="l">
              <a:lnSpc>
                <a:spcPct val="80000"/>
              </a:lnSpc>
              <a:spcBef>
                <a:spcPts val="0"/>
              </a:spcBef>
              <a:spcAft>
                <a:spcPts val="0"/>
              </a:spcAft>
              <a:buSzPct val="70000"/>
              <a:buNone/>
              <a:defRPr b="1" sz="2000"/>
            </a:lvl1pPr>
            <a:lvl2pPr indent="0" lvl="1" marL="0" rtl="0" algn="l">
              <a:lnSpc>
                <a:spcPct val="80000"/>
              </a:lnSpc>
              <a:spcBef>
                <a:spcPts val="0"/>
              </a:spcBef>
              <a:spcAft>
                <a:spcPts val="0"/>
              </a:spcAft>
              <a:buNone/>
              <a:defRPr/>
            </a:lvl2pPr>
            <a:lvl3pPr indent="0" lvl="2" marL="0" rtl="0" algn="l">
              <a:lnSpc>
                <a:spcPct val="80000"/>
              </a:lnSpc>
              <a:spcBef>
                <a:spcPts val="0"/>
              </a:spcBef>
              <a:spcAft>
                <a:spcPts val="0"/>
              </a:spcAft>
              <a:buNone/>
              <a:defRPr/>
            </a:lvl3pPr>
            <a:lvl4pPr indent="0" lvl="3" marL="0" rtl="0" algn="l">
              <a:lnSpc>
                <a:spcPct val="80000"/>
              </a:lnSpc>
              <a:spcBef>
                <a:spcPts val="0"/>
              </a:spcBef>
              <a:spcAft>
                <a:spcPts val="0"/>
              </a:spcAft>
              <a:buNone/>
              <a:defRPr/>
            </a:lvl4pPr>
            <a:lvl5pPr indent="0" lvl="4" marL="0" rtl="0" algn="l">
              <a:lnSpc>
                <a:spcPct val="80000"/>
              </a:lnSpc>
              <a:spcBef>
                <a:spcPts val="0"/>
              </a:spcBef>
              <a:spcAft>
                <a:spcPts val="0"/>
              </a:spcAft>
              <a:buNone/>
              <a:defRPr/>
            </a:lvl5pPr>
            <a:lvl6pPr indent="0" lvl="5" marL="457200" rtl="0" algn="l">
              <a:lnSpc>
                <a:spcPct val="80000"/>
              </a:lnSpc>
              <a:spcBef>
                <a:spcPts val="0"/>
              </a:spcBef>
              <a:spcAft>
                <a:spcPts val="0"/>
              </a:spcAft>
              <a:buNone/>
              <a:defRPr/>
            </a:lvl6pPr>
            <a:lvl7pPr indent="0" lvl="6" marL="914400" rtl="0" algn="l">
              <a:lnSpc>
                <a:spcPct val="80000"/>
              </a:lnSpc>
              <a:spcBef>
                <a:spcPts val="0"/>
              </a:spcBef>
              <a:spcAft>
                <a:spcPts val="0"/>
              </a:spcAft>
              <a:buNone/>
              <a:defRPr/>
            </a:lvl7pPr>
            <a:lvl8pPr indent="0" lvl="7" marL="1371600" rtl="0" algn="l">
              <a:lnSpc>
                <a:spcPct val="80000"/>
              </a:lnSpc>
              <a:spcBef>
                <a:spcPts val="0"/>
              </a:spcBef>
              <a:spcAft>
                <a:spcPts val="0"/>
              </a:spcAft>
              <a:buNone/>
              <a:defRPr/>
            </a:lvl8pPr>
            <a:lvl9pPr indent="0" lvl="8" marL="1828800" rtl="0" algn="l">
              <a:lnSpc>
                <a:spcPct val="80000"/>
              </a:lnSpc>
              <a:spcBef>
                <a:spcPts val="0"/>
              </a:spcBef>
              <a:spcAft>
                <a:spcPts val="0"/>
              </a:spcAft>
              <a:buNone/>
              <a:defRPr/>
            </a:lvl9pPr>
          </a:lstStyle>
          <a:p/>
        </p:txBody>
      </p:sp>
      <p:sp>
        <p:nvSpPr>
          <p:cNvPr id="425" name="Shape 425"/>
          <p:cNvSpPr/>
          <p:nvPr>
            <p:ph idx="2" type="pic"/>
          </p:nvPr>
        </p:nvSpPr>
        <p:spPr>
          <a:xfrm>
            <a:off x="1792288" y="612775"/>
            <a:ext cx="5486400" cy="4114800"/>
          </a:xfrm>
          <a:prstGeom prst="rect">
            <a:avLst/>
          </a:prstGeom>
          <a:noFill/>
          <a:ln>
            <a:noFill/>
          </a:ln>
        </p:spPr>
        <p:txBody>
          <a:bodyPr anchorCtr="0" anchor="t" bIns="91425" lIns="91425" rIns="91425" wrap="square" tIns="91425"/>
          <a:lstStyle>
            <a:lvl1pPr indent="0" lvl="0" marL="0" marR="0" rtl="0" algn="l">
              <a:spcBef>
                <a:spcPts val="640"/>
              </a:spcBef>
              <a:spcAft>
                <a:spcPts val="0"/>
              </a:spcAft>
              <a:buClr>
                <a:schemeClr val="accent2"/>
              </a:buClr>
              <a:buSzPct val="75000"/>
              <a:buFont typeface="Noto Sans Symbols"/>
              <a:buNone/>
              <a:defRPr sz="3200">
                <a:solidFill>
                  <a:schemeClr val="lt1"/>
                </a:solidFill>
                <a:latin typeface="Arial"/>
                <a:ea typeface="Arial"/>
                <a:cs typeface="Arial"/>
                <a:sym typeface="Arial"/>
              </a:defRPr>
            </a:lvl1pPr>
            <a:lvl2pPr indent="0" lvl="1" marL="457200" marR="0" rtl="0" algn="l">
              <a:spcBef>
                <a:spcPts val="560"/>
              </a:spcBef>
              <a:spcAft>
                <a:spcPts val="0"/>
              </a:spcAft>
              <a:buClr>
                <a:schemeClr val="accent1"/>
              </a:buClr>
              <a:buSzPct val="65000"/>
              <a:buFont typeface="Noto Sans Symbols"/>
              <a:buNone/>
              <a:defRPr b="0" i="0" sz="2800" u="none" cap="none" strike="noStrike">
                <a:solidFill>
                  <a:schemeClr val="lt1"/>
                </a:solidFill>
                <a:latin typeface="Arial"/>
                <a:ea typeface="Arial"/>
                <a:cs typeface="Arial"/>
                <a:sym typeface="Arial"/>
              </a:defRPr>
            </a:lvl2pPr>
            <a:lvl3pPr indent="0" lvl="2" marL="914400" marR="0" rtl="0" algn="l">
              <a:spcBef>
                <a:spcPts val="480"/>
              </a:spcBef>
              <a:spcAft>
                <a:spcPts val="0"/>
              </a:spcAft>
              <a:buClr>
                <a:schemeClr val="hlink"/>
              </a:buClr>
              <a:buSzPct val="55000"/>
              <a:buFont typeface="Noto Sans Symbols"/>
              <a:buNone/>
              <a:defRPr b="0" i="0" sz="2400" u="none" cap="none" strike="noStrike">
                <a:solidFill>
                  <a:schemeClr val="lt1"/>
                </a:solidFill>
                <a:latin typeface="Arial"/>
                <a:ea typeface="Arial"/>
                <a:cs typeface="Arial"/>
                <a:sym typeface="Arial"/>
              </a:defRPr>
            </a:lvl3pPr>
            <a:lvl4pPr indent="0" lvl="3" marL="1371600" marR="0" rtl="0" algn="l">
              <a:spcBef>
                <a:spcPts val="400"/>
              </a:spcBef>
              <a:spcAft>
                <a:spcPts val="0"/>
              </a:spcAft>
              <a:buClr>
                <a:schemeClr val="accent2"/>
              </a:buClr>
              <a:buSzPct val="100000"/>
              <a:buFont typeface="Noto Sans Symbols"/>
              <a:buNone/>
              <a:defRPr b="0" i="0" sz="2000" u="none" cap="none" strike="noStrike">
                <a:solidFill>
                  <a:schemeClr val="lt1"/>
                </a:solidFill>
                <a:latin typeface="Arial"/>
                <a:ea typeface="Arial"/>
                <a:cs typeface="Arial"/>
                <a:sym typeface="Arial"/>
              </a:defRPr>
            </a:lvl4pPr>
            <a:lvl5pPr indent="0" lvl="4" marL="1828800" marR="0" rtl="0" algn="l">
              <a:spcBef>
                <a:spcPts val="400"/>
              </a:spcBef>
              <a:spcAft>
                <a:spcPts val="0"/>
              </a:spcAft>
              <a:buClr>
                <a:schemeClr val="lt1"/>
              </a:buClr>
              <a:buSzPct val="85000"/>
              <a:buFont typeface="Noto Sans Symbols"/>
              <a:buNone/>
              <a:defRPr b="0" i="0" sz="2000" u="none" cap="none" strike="noStrike">
                <a:solidFill>
                  <a:schemeClr val="lt1"/>
                </a:solidFill>
                <a:latin typeface="Arial"/>
                <a:ea typeface="Arial"/>
                <a:cs typeface="Arial"/>
                <a:sym typeface="Arial"/>
              </a:defRPr>
            </a:lvl5pPr>
            <a:lvl6pPr indent="0" lvl="5" marL="2286000" marR="0" rtl="0" algn="l">
              <a:spcBef>
                <a:spcPts val="400"/>
              </a:spcBef>
              <a:spcAft>
                <a:spcPts val="0"/>
              </a:spcAft>
              <a:buClr>
                <a:schemeClr val="lt1"/>
              </a:buClr>
              <a:buSzPct val="85000"/>
              <a:buFont typeface="Noto Sans Symbols"/>
              <a:buNone/>
              <a:defRPr b="0" i="0" sz="2000" u="none" cap="none" strike="noStrike">
                <a:solidFill>
                  <a:schemeClr val="lt1"/>
                </a:solidFill>
                <a:latin typeface="Arial"/>
                <a:ea typeface="Arial"/>
                <a:cs typeface="Arial"/>
                <a:sym typeface="Arial"/>
              </a:defRPr>
            </a:lvl6pPr>
            <a:lvl7pPr indent="0" lvl="6" marL="2743200" marR="0" rtl="0" algn="l">
              <a:spcBef>
                <a:spcPts val="400"/>
              </a:spcBef>
              <a:spcAft>
                <a:spcPts val="0"/>
              </a:spcAft>
              <a:buClr>
                <a:schemeClr val="lt1"/>
              </a:buClr>
              <a:buSzPct val="85000"/>
              <a:buFont typeface="Noto Sans Symbols"/>
              <a:buNone/>
              <a:defRPr b="0" i="0" sz="2000" u="none" cap="none" strike="noStrike">
                <a:solidFill>
                  <a:schemeClr val="lt1"/>
                </a:solidFill>
                <a:latin typeface="Arial"/>
                <a:ea typeface="Arial"/>
                <a:cs typeface="Arial"/>
                <a:sym typeface="Arial"/>
              </a:defRPr>
            </a:lvl7pPr>
            <a:lvl8pPr indent="0" lvl="7" marL="3200400" marR="0" rtl="0" algn="l">
              <a:spcBef>
                <a:spcPts val="400"/>
              </a:spcBef>
              <a:spcAft>
                <a:spcPts val="0"/>
              </a:spcAft>
              <a:buClr>
                <a:schemeClr val="lt1"/>
              </a:buClr>
              <a:buSzPct val="85000"/>
              <a:buFont typeface="Noto Sans Symbols"/>
              <a:buNone/>
              <a:defRPr b="0" i="0" sz="2000" u="none" cap="none" strike="noStrike">
                <a:solidFill>
                  <a:schemeClr val="lt1"/>
                </a:solidFill>
                <a:latin typeface="Arial"/>
                <a:ea typeface="Arial"/>
                <a:cs typeface="Arial"/>
                <a:sym typeface="Arial"/>
              </a:defRPr>
            </a:lvl8pPr>
            <a:lvl9pPr indent="0" lvl="8" marL="3657600" marR="0" rtl="0" algn="l">
              <a:spcBef>
                <a:spcPts val="400"/>
              </a:spcBef>
              <a:spcAft>
                <a:spcPts val="0"/>
              </a:spcAft>
              <a:buClr>
                <a:schemeClr val="lt1"/>
              </a:buClr>
              <a:buSzPct val="85000"/>
              <a:buFont typeface="Noto Sans Symbols"/>
              <a:buNone/>
              <a:defRPr b="0" i="0" sz="2000" u="none" cap="none" strike="noStrike">
                <a:solidFill>
                  <a:schemeClr val="lt1"/>
                </a:solidFill>
                <a:latin typeface="Arial"/>
                <a:ea typeface="Arial"/>
                <a:cs typeface="Arial"/>
                <a:sym typeface="Arial"/>
              </a:defRPr>
            </a:lvl9pPr>
          </a:lstStyle>
          <a:p/>
        </p:txBody>
      </p:sp>
      <p:sp>
        <p:nvSpPr>
          <p:cNvPr id="426" name="Shape 426"/>
          <p:cNvSpPr txBox="1"/>
          <p:nvPr>
            <p:ph idx="1" type="body"/>
          </p:nvPr>
        </p:nvSpPr>
        <p:spPr>
          <a:xfrm>
            <a:off x="1792288" y="5367338"/>
            <a:ext cx="5486400" cy="804900"/>
          </a:xfrm>
          <a:prstGeom prst="rect">
            <a:avLst/>
          </a:prstGeom>
          <a:noFill/>
          <a:ln>
            <a:noFill/>
          </a:ln>
        </p:spPr>
        <p:txBody>
          <a:bodyPr anchorCtr="0" anchor="t" bIns="91425" lIns="91425" rIns="91425" wrap="square" tIns="91425"/>
          <a:lstStyle>
            <a:lvl1pPr indent="0" lvl="0" marL="0" rtl="0" algn="l">
              <a:spcBef>
                <a:spcPts val="280"/>
              </a:spcBef>
              <a:spcAft>
                <a:spcPts val="0"/>
              </a:spcAft>
              <a:buSzPct val="75000"/>
              <a:buNone/>
              <a:defRPr sz="1400"/>
            </a:lvl1pPr>
            <a:lvl2pPr indent="0" lvl="1" marL="457200" rtl="0" algn="l">
              <a:spcBef>
                <a:spcPts val="240"/>
              </a:spcBef>
              <a:spcAft>
                <a:spcPts val="0"/>
              </a:spcAft>
              <a:buSzPct val="65000"/>
              <a:buNone/>
              <a:defRPr sz="1200"/>
            </a:lvl2pPr>
            <a:lvl3pPr indent="0" lvl="2" marL="914400" rtl="0" algn="l">
              <a:spcBef>
                <a:spcPts val="200"/>
              </a:spcBef>
              <a:spcAft>
                <a:spcPts val="0"/>
              </a:spcAft>
              <a:buSzPct val="55000"/>
              <a:buNone/>
              <a:defRPr sz="1000"/>
            </a:lvl3pPr>
            <a:lvl4pPr indent="0" lvl="3" marL="1371600" rtl="0" algn="l">
              <a:spcBef>
                <a:spcPts val="180"/>
              </a:spcBef>
              <a:spcAft>
                <a:spcPts val="0"/>
              </a:spcAft>
              <a:buSzPct val="100000"/>
              <a:buNone/>
              <a:defRPr sz="900"/>
            </a:lvl4pPr>
            <a:lvl5pPr indent="0" lvl="4" marL="1828800" rtl="0" algn="l">
              <a:spcBef>
                <a:spcPts val="180"/>
              </a:spcBef>
              <a:spcAft>
                <a:spcPts val="0"/>
              </a:spcAft>
              <a:buSzPct val="85000"/>
              <a:buNone/>
              <a:defRPr sz="900"/>
            </a:lvl5pPr>
            <a:lvl6pPr indent="0" lvl="5" marL="2286000" rtl="0" algn="l">
              <a:spcBef>
                <a:spcPts val="180"/>
              </a:spcBef>
              <a:spcAft>
                <a:spcPts val="0"/>
              </a:spcAft>
              <a:buSzPct val="85000"/>
              <a:buNone/>
              <a:defRPr sz="900"/>
            </a:lvl6pPr>
            <a:lvl7pPr indent="0" lvl="6" marL="2743200" rtl="0" algn="l">
              <a:spcBef>
                <a:spcPts val="180"/>
              </a:spcBef>
              <a:spcAft>
                <a:spcPts val="0"/>
              </a:spcAft>
              <a:buSzPct val="85000"/>
              <a:buNone/>
              <a:defRPr sz="900"/>
            </a:lvl7pPr>
            <a:lvl8pPr indent="0" lvl="7" marL="3200400" rtl="0" algn="l">
              <a:spcBef>
                <a:spcPts val="180"/>
              </a:spcBef>
              <a:spcAft>
                <a:spcPts val="0"/>
              </a:spcAft>
              <a:buSzPct val="85000"/>
              <a:buNone/>
              <a:defRPr sz="900"/>
            </a:lvl8pPr>
            <a:lvl9pPr indent="0" lvl="8" marL="3657600" rtl="0" algn="l">
              <a:spcBef>
                <a:spcPts val="180"/>
              </a:spcBef>
              <a:spcAft>
                <a:spcPts val="0"/>
              </a:spcAft>
              <a:buSzPct val="85000"/>
              <a:buNone/>
              <a:defRPr sz="900"/>
            </a:lvl9pPr>
          </a:lstStyle>
          <a:p/>
        </p:txBody>
      </p:sp>
      <p:sp>
        <p:nvSpPr>
          <p:cNvPr id="427" name="Shape 427"/>
          <p:cNvSpPr txBox="1"/>
          <p:nvPr>
            <p:ph idx="10" type="dt"/>
          </p:nvPr>
        </p:nvSpPr>
        <p:spPr>
          <a:xfrm>
            <a:off x="533400" y="6248400"/>
            <a:ext cx="2057400" cy="457200"/>
          </a:xfrm>
          <a:prstGeom prst="rect">
            <a:avLst/>
          </a:prstGeom>
          <a:noFill/>
          <a:ln>
            <a:noFill/>
          </a:ln>
        </p:spPr>
        <p:txBody>
          <a:bodyPr anchorCtr="0" anchor="b" bIns="91425" lIns="91425" rIns="91425" wrap="square" tIns="91425"/>
          <a:lstStyle>
            <a:lvl1pPr indent="0" lvl="0" marL="0" rtl="0" algn="l">
              <a:lnSpc>
                <a:spcPct val="100000"/>
              </a:lnSpc>
              <a:spcBef>
                <a:spcPts val="0"/>
              </a:spcBef>
              <a:spcAft>
                <a:spcPts val="0"/>
              </a:spcAft>
              <a:buSzPct val="140000"/>
              <a:buNone/>
              <a:defRPr sz="1000"/>
            </a:lvl1pPr>
            <a:lvl2pPr indent="0" lvl="1" marL="457200" rtl="0" algn="l">
              <a:lnSpc>
                <a:spcPct val="100000"/>
              </a:lnSpc>
              <a:spcBef>
                <a:spcPts val="0"/>
              </a:spcBef>
              <a:spcAft>
                <a:spcPts val="0"/>
              </a:spcAft>
              <a:buNone/>
              <a:defRPr/>
            </a:lvl2pPr>
            <a:lvl3pPr indent="0" lvl="2" marL="914400" rtl="0" algn="l">
              <a:lnSpc>
                <a:spcPct val="100000"/>
              </a:lnSpc>
              <a:spcBef>
                <a:spcPts val="0"/>
              </a:spcBef>
              <a:spcAft>
                <a:spcPts val="0"/>
              </a:spcAft>
              <a:buNone/>
              <a:defRPr/>
            </a:lvl3pPr>
            <a:lvl4pPr indent="0" lvl="3" marL="1371600" rtl="0" algn="l">
              <a:lnSpc>
                <a:spcPct val="100000"/>
              </a:lnSpc>
              <a:spcBef>
                <a:spcPts val="0"/>
              </a:spcBef>
              <a:spcAft>
                <a:spcPts val="0"/>
              </a:spcAft>
              <a:buNone/>
              <a:defRPr/>
            </a:lvl4pPr>
            <a:lvl5pPr indent="0" lvl="4" marL="1828800" rtl="0" algn="l">
              <a:lnSpc>
                <a:spcPct val="100000"/>
              </a:lnSpc>
              <a:spcBef>
                <a:spcPts val="0"/>
              </a:spcBef>
              <a:spcAft>
                <a:spcPts val="0"/>
              </a:spcAft>
              <a:buNone/>
              <a:defRPr/>
            </a:lvl5pPr>
            <a:lvl6pPr indent="0" lvl="5" marL="2286000" rtl="0" algn="l">
              <a:lnSpc>
                <a:spcPct val="100000"/>
              </a:lnSpc>
              <a:spcBef>
                <a:spcPts val="0"/>
              </a:spcBef>
              <a:spcAft>
                <a:spcPts val="0"/>
              </a:spcAft>
              <a:buNone/>
              <a:defRPr/>
            </a:lvl6pPr>
            <a:lvl7pPr indent="0" lvl="6" marL="3200400" rtl="0" algn="l">
              <a:lnSpc>
                <a:spcPct val="100000"/>
              </a:lnSpc>
              <a:spcBef>
                <a:spcPts val="0"/>
              </a:spcBef>
              <a:spcAft>
                <a:spcPts val="0"/>
              </a:spcAft>
              <a:buNone/>
              <a:defRPr/>
            </a:lvl7pPr>
            <a:lvl8pPr indent="0" lvl="7" marL="4572000" rtl="0" algn="l">
              <a:lnSpc>
                <a:spcPct val="100000"/>
              </a:lnSpc>
              <a:spcBef>
                <a:spcPts val="0"/>
              </a:spcBef>
              <a:spcAft>
                <a:spcPts val="0"/>
              </a:spcAft>
              <a:buNone/>
              <a:defRPr/>
            </a:lvl8pPr>
            <a:lvl9pPr indent="0" lvl="8" marL="6400800" rtl="0" algn="l">
              <a:lnSpc>
                <a:spcPct val="100000"/>
              </a:lnSpc>
              <a:spcBef>
                <a:spcPts val="0"/>
              </a:spcBef>
              <a:spcAft>
                <a:spcPts val="0"/>
              </a:spcAft>
              <a:buNone/>
              <a:defRPr/>
            </a:lvl9pPr>
          </a:lstStyle>
          <a:p/>
        </p:txBody>
      </p:sp>
      <p:sp>
        <p:nvSpPr>
          <p:cNvPr id="428" name="Shape 428"/>
          <p:cNvSpPr txBox="1"/>
          <p:nvPr>
            <p:ph idx="11" type="ftr"/>
          </p:nvPr>
        </p:nvSpPr>
        <p:spPr>
          <a:xfrm>
            <a:off x="3238500" y="6248400"/>
            <a:ext cx="2895600" cy="457200"/>
          </a:xfrm>
          <a:prstGeom prst="rect">
            <a:avLst/>
          </a:prstGeom>
          <a:noFill/>
          <a:ln>
            <a:noFill/>
          </a:ln>
        </p:spPr>
        <p:txBody>
          <a:bodyPr anchorCtr="0" anchor="b" bIns="91425" lIns="91425" rIns="91425" wrap="square" tIns="91425"/>
          <a:lstStyle>
            <a:lvl1pPr indent="0" lvl="0" marL="0" rtl="0" algn="l">
              <a:lnSpc>
                <a:spcPct val="100000"/>
              </a:lnSpc>
              <a:spcBef>
                <a:spcPts val="0"/>
              </a:spcBef>
              <a:spcAft>
                <a:spcPts val="0"/>
              </a:spcAft>
              <a:buNone/>
              <a:defRPr/>
            </a:lvl1pPr>
            <a:lvl2pPr indent="0" lvl="1" marL="457200" rtl="0" algn="l">
              <a:lnSpc>
                <a:spcPct val="100000"/>
              </a:lnSpc>
              <a:spcBef>
                <a:spcPts val="0"/>
              </a:spcBef>
              <a:spcAft>
                <a:spcPts val="0"/>
              </a:spcAft>
              <a:buNone/>
              <a:defRPr/>
            </a:lvl2pPr>
            <a:lvl3pPr indent="0" lvl="2" marL="914400" rtl="0" algn="l">
              <a:lnSpc>
                <a:spcPct val="100000"/>
              </a:lnSpc>
              <a:spcBef>
                <a:spcPts val="0"/>
              </a:spcBef>
              <a:spcAft>
                <a:spcPts val="0"/>
              </a:spcAft>
              <a:buNone/>
              <a:defRPr/>
            </a:lvl3pPr>
            <a:lvl4pPr indent="0" lvl="3" marL="1371600" rtl="0" algn="l">
              <a:lnSpc>
                <a:spcPct val="100000"/>
              </a:lnSpc>
              <a:spcBef>
                <a:spcPts val="0"/>
              </a:spcBef>
              <a:spcAft>
                <a:spcPts val="0"/>
              </a:spcAft>
              <a:buNone/>
              <a:defRPr/>
            </a:lvl4pPr>
            <a:lvl5pPr indent="0" lvl="4" marL="1828800" rtl="0" algn="l">
              <a:lnSpc>
                <a:spcPct val="100000"/>
              </a:lnSpc>
              <a:spcBef>
                <a:spcPts val="0"/>
              </a:spcBef>
              <a:spcAft>
                <a:spcPts val="0"/>
              </a:spcAft>
              <a:buNone/>
              <a:defRPr/>
            </a:lvl5pPr>
            <a:lvl6pPr indent="0" lvl="5" marL="2286000" rtl="0" algn="l">
              <a:lnSpc>
                <a:spcPct val="100000"/>
              </a:lnSpc>
              <a:spcBef>
                <a:spcPts val="0"/>
              </a:spcBef>
              <a:spcAft>
                <a:spcPts val="0"/>
              </a:spcAft>
              <a:buNone/>
              <a:defRPr/>
            </a:lvl6pPr>
            <a:lvl7pPr indent="0" lvl="6" marL="3200400" rtl="0" algn="l">
              <a:lnSpc>
                <a:spcPct val="100000"/>
              </a:lnSpc>
              <a:spcBef>
                <a:spcPts val="0"/>
              </a:spcBef>
              <a:spcAft>
                <a:spcPts val="0"/>
              </a:spcAft>
              <a:buNone/>
              <a:defRPr/>
            </a:lvl7pPr>
            <a:lvl8pPr indent="0" lvl="7" marL="4572000" rtl="0" algn="l">
              <a:lnSpc>
                <a:spcPct val="100000"/>
              </a:lnSpc>
              <a:spcBef>
                <a:spcPts val="0"/>
              </a:spcBef>
              <a:spcAft>
                <a:spcPts val="0"/>
              </a:spcAft>
              <a:buNone/>
              <a:defRPr/>
            </a:lvl8pPr>
            <a:lvl9pPr indent="0" lvl="8" marL="6400800" rtl="0" algn="l">
              <a:lnSpc>
                <a:spcPct val="100000"/>
              </a:lnSpc>
              <a:spcBef>
                <a:spcPts val="0"/>
              </a:spcBef>
              <a:spcAft>
                <a:spcPts val="0"/>
              </a:spcAft>
              <a:buNone/>
              <a:defRPr/>
            </a:lvl9pPr>
          </a:lstStyle>
          <a:p/>
        </p:txBody>
      </p:sp>
      <p:sp>
        <p:nvSpPr>
          <p:cNvPr id="429" name="Shape 429"/>
          <p:cNvSpPr txBox="1"/>
          <p:nvPr>
            <p:ph idx="12" type="sldNum"/>
          </p:nvPr>
        </p:nvSpPr>
        <p:spPr>
          <a:xfrm>
            <a:off x="6781800" y="6248400"/>
            <a:ext cx="1905000" cy="457200"/>
          </a:xfrm>
          <a:prstGeom prst="rect">
            <a:avLst/>
          </a:prstGeom>
          <a:noFill/>
          <a:ln>
            <a:noFill/>
          </a:ln>
        </p:spPr>
        <p:txBody>
          <a:bodyPr anchorCtr="0" anchor="b" bIns="45700" lIns="91425" rIns="91425" wrap="square" tIns="45700">
            <a:noAutofit/>
          </a:bodyPr>
          <a:lstStyle/>
          <a:p>
            <a:pPr indent="-63500" lvl="0" marL="0" marR="0" rtl="0" algn="r">
              <a:lnSpc>
                <a:spcPct val="100000"/>
              </a:lnSpc>
              <a:spcBef>
                <a:spcPts val="0"/>
              </a:spcBef>
              <a:spcAft>
                <a:spcPts val="0"/>
              </a:spcAft>
              <a:buClr>
                <a:schemeClr val="lt1"/>
              </a:buClr>
              <a:buSzPct val="100000"/>
              <a:buFont typeface="Arial"/>
              <a:buNone/>
            </a:pPr>
            <a:fld id="{00000000-1234-1234-1234-123412341234}" type="slidenum">
              <a:rPr b="0" i="0" lang="en-US" sz="1000" u="none">
                <a:solidFill>
                  <a:schemeClr val="lt1"/>
                </a:solidFill>
                <a:latin typeface="Arial"/>
                <a:ea typeface="Arial"/>
                <a:cs typeface="Arial"/>
                <a:sym typeface="Arial"/>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Tx">
  <p:cSld name="Content with Caption">
    <p:spTree>
      <p:nvGrpSpPr>
        <p:cNvPr id="430" name="Shape 430"/>
        <p:cNvGrpSpPr/>
        <p:nvPr/>
      </p:nvGrpSpPr>
      <p:grpSpPr>
        <a:xfrm>
          <a:off x="0" y="0"/>
          <a:ext cx="0" cy="0"/>
          <a:chOff x="0" y="0"/>
          <a:chExt cx="0" cy="0"/>
        </a:xfrm>
      </p:grpSpPr>
      <p:sp>
        <p:nvSpPr>
          <p:cNvPr id="431" name="Shape 431"/>
          <p:cNvSpPr txBox="1"/>
          <p:nvPr>
            <p:ph type="title"/>
          </p:nvPr>
        </p:nvSpPr>
        <p:spPr>
          <a:xfrm>
            <a:off x="457200" y="273050"/>
            <a:ext cx="3008400" cy="1162200"/>
          </a:xfrm>
          <a:prstGeom prst="rect">
            <a:avLst/>
          </a:prstGeom>
          <a:noFill/>
          <a:ln>
            <a:noFill/>
          </a:ln>
        </p:spPr>
        <p:txBody>
          <a:bodyPr anchorCtr="0" anchor="b" bIns="91425" lIns="91425" rIns="91425" wrap="square" tIns="91425"/>
          <a:lstStyle>
            <a:lvl1pPr indent="0" lvl="0" marL="0" rtl="0" algn="l">
              <a:lnSpc>
                <a:spcPct val="80000"/>
              </a:lnSpc>
              <a:spcBef>
                <a:spcPts val="0"/>
              </a:spcBef>
              <a:spcAft>
                <a:spcPts val="0"/>
              </a:spcAft>
              <a:buSzPct val="70000"/>
              <a:buNone/>
              <a:defRPr b="1" sz="2000"/>
            </a:lvl1pPr>
            <a:lvl2pPr indent="0" lvl="1" marL="0" rtl="0" algn="l">
              <a:lnSpc>
                <a:spcPct val="80000"/>
              </a:lnSpc>
              <a:spcBef>
                <a:spcPts val="0"/>
              </a:spcBef>
              <a:spcAft>
                <a:spcPts val="0"/>
              </a:spcAft>
              <a:buNone/>
              <a:defRPr/>
            </a:lvl2pPr>
            <a:lvl3pPr indent="0" lvl="2" marL="0" rtl="0" algn="l">
              <a:lnSpc>
                <a:spcPct val="80000"/>
              </a:lnSpc>
              <a:spcBef>
                <a:spcPts val="0"/>
              </a:spcBef>
              <a:spcAft>
                <a:spcPts val="0"/>
              </a:spcAft>
              <a:buNone/>
              <a:defRPr/>
            </a:lvl3pPr>
            <a:lvl4pPr indent="0" lvl="3" marL="0" rtl="0" algn="l">
              <a:lnSpc>
                <a:spcPct val="80000"/>
              </a:lnSpc>
              <a:spcBef>
                <a:spcPts val="0"/>
              </a:spcBef>
              <a:spcAft>
                <a:spcPts val="0"/>
              </a:spcAft>
              <a:buNone/>
              <a:defRPr/>
            </a:lvl4pPr>
            <a:lvl5pPr indent="0" lvl="4" marL="0" rtl="0" algn="l">
              <a:lnSpc>
                <a:spcPct val="80000"/>
              </a:lnSpc>
              <a:spcBef>
                <a:spcPts val="0"/>
              </a:spcBef>
              <a:spcAft>
                <a:spcPts val="0"/>
              </a:spcAft>
              <a:buNone/>
              <a:defRPr/>
            </a:lvl5pPr>
            <a:lvl6pPr indent="0" lvl="5" marL="457200" rtl="0" algn="l">
              <a:lnSpc>
                <a:spcPct val="80000"/>
              </a:lnSpc>
              <a:spcBef>
                <a:spcPts val="0"/>
              </a:spcBef>
              <a:spcAft>
                <a:spcPts val="0"/>
              </a:spcAft>
              <a:buNone/>
              <a:defRPr/>
            </a:lvl6pPr>
            <a:lvl7pPr indent="0" lvl="6" marL="914400" rtl="0" algn="l">
              <a:lnSpc>
                <a:spcPct val="80000"/>
              </a:lnSpc>
              <a:spcBef>
                <a:spcPts val="0"/>
              </a:spcBef>
              <a:spcAft>
                <a:spcPts val="0"/>
              </a:spcAft>
              <a:buNone/>
              <a:defRPr/>
            </a:lvl7pPr>
            <a:lvl8pPr indent="0" lvl="7" marL="1371600" rtl="0" algn="l">
              <a:lnSpc>
                <a:spcPct val="80000"/>
              </a:lnSpc>
              <a:spcBef>
                <a:spcPts val="0"/>
              </a:spcBef>
              <a:spcAft>
                <a:spcPts val="0"/>
              </a:spcAft>
              <a:buNone/>
              <a:defRPr/>
            </a:lvl8pPr>
            <a:lvl9pPr indent="0" lvl="8" marL="1828800" rtl="0" algn="l">
              <a:lnSpc>
                <a:spcPct val="80000"/>
              </a:lnSpc>
              <a:spcBef>
                <a:spcPts val="0"/>
              </a:spcBef>
              <a:spcAft>
                <a:spcPts val="0"/>
              </a:spcAft>
              <a:buNone/>
              <a:defRPr/>
            </a:lvl9pPr>
          </a:lstStyle>
          <a:p/>
        </p:txBody>
      </p:sp>
      <p:sp>
        <p:nvSpPr>
          <p:cNvPr id="432" name="Shape 432"/>
          <p:cNvSpPr txBox="1"/>
          <p:nvPr>
            <p:ph idx="1" type="body"/>
          </p:nvPr>
        </p:nvSpPr>
        <p:spPr>
          <a:xfrm>
            <a:off x="3575050" y="273050"/>
            <a:ext cx="5111700" cy="5853000"/>
          </a:xfrm>
          <a:prstGeom prst="rect">
            <a:avLst/>
          </a:prstGeom>
          <a:noFill/>
          <a:ln>
            <a:noFill/>
          </a:ln>
        </p:spPr>
        <p:txBody>
          <a:bodyPr anchorCtr="0" anchor="t" bIns="91425" lIns="91425" rIns="91425" wrap="square" tIns="91425"/>
          <a:lstStyle>
            <a:lvl1pPr indent="-190500" lvl="0" marL="342900" rtl="0" algn="l">
              <a:spcBef>
                <a:spcPts val="640"/>
              </a:spcBef>
              <a:spcAft>
                <a:spcPts val="0"/>
              </a:spcAft>
              <a:buSzPct val="75000"/>
              <a:defRPr sz="3200"/>
            </a:lvl1pPr>
            <a:lvl2pPr indent="-170180" lvl="1" marL="742950" rtl="0" algn="l">
              <a:spcBef>
                <a:spcPts val="560"/>
              </a:spcBef>
              <a:spcAft>
                <a:spcPts val="0"/>
              </a:spcAft>
              <a:buSzPct val="65000"/>
              <a:defRPr sz="2800"/>
            </a:lvl2pPr>
            <a:lvl3pPr indent="-144780" lvl="2" marL="1143000" rtl="0" algn="l">
              <a:spcBef>
                <a:spcPts val="480"/>
              </a:spcBef>
              <a:spcAft>
                <a:spcPts val="0"/>
              </a:spcAft>
              <a:buSzPct val="55000"/>
              <a:defRPr sz="2400"/>
            </a:lvl3pPr>
            <a:lvl4pPr indent="-101600" lvl="3" marL="1600200" rtl="0" algn="l">
              <a:spcBef>
                <a:spcPts val="400"/>
              </a:spcBef>
              <a:spcAft>
                <a:spcPts val="0"/>
              </a:spcAft>
              <a:buSzPct val="100000"/>
              <a:defRPr sz="2000"/>
            </a:lvl4pPr>
            <a:lvl5pPr indent="-120650" lvl="4" marL="2057400" rtl="0" algn="l">
              <a:spcBef>
                <a:spcPts val="400"/>
              </a:spcBef>
              <a:spcAft>
                <a:spcPts val="0"/>
              </a:spcAft>
              <a:buSzPct val="85000"/>
              <a:defRPr sz="2000"/>
            </a:lvl5pPr>
            <a:lvl6pPr indent="-120650" lvl="5" marL="2514600" rtl="0" algn="l">
              <a:spcBef>
                <a:spcPts val="400"/>
              </a:spcBef>
              <a:spcAft>
                <a:spcPts val="0"/>
              </a:spcAft>
              <a:buSzPct val="85000"/>
              <a:defRPr sz="2000"/>
            </a:lvl6pPr>
            <a:lvl7pPr indent="-120650" lvl="6" marL="2971800" rtl="0" algn="l">
              <a:spcBef>
                <a:spcPts val="400"/>
              </a:spcBef>
              <a:spcAft>
                <a:spcPts val="0"/>
              </a:spcAft>
              <a:buSzPct val="85000"/>
              <a:defRPr sz="2000"/>
            </a:lvl7pPr>
            <a:lvl8pPr indent="-120650" lvl="7" marL="3429000" rtl="0" algn="l">
              <a:spcBef>
                <a:spcPts val="400"/>
              </a:spcBef>
              <a:spcAft>
                <a:spcPts val="0"/>
              </a:spcAft>
              <a:buSzPct val="85000"/>
              <a:defRPr sz="2000"/>
            </a:lvl8pPr>
            <a:lvl9pPr indent="-120650" lvl="8" marL="3886200" rtl="0" algn="l">
              <a:spcBef>
                <a:spcPts val="400"/>
              </a:spcBef>
              <a:spcAft>
                <a:spcPts val="0"/>
              </a:spcAft>
              <a:buSzPct val="85000"/>
              <a:defRPr sz="2000"/>
            </a:lvl9pPr>
          </a:lstStyle>
          <a:p/>
        </p:txBody>
      </p:sp>
      <p:sp>
        <p:nvSpPr>
          <p:cNvPr id="433" name="Shape 433"/>
          <p:cNvSpPr txBox="1"/>
          <p:nvPr>
            <p:ph idx="2" type="body"/>
          </p:nvPr>
        </p:nvSpPr>
        <p:spPr>
          <a:xfrm>
            <a:off x="457200" y="1435100"/>
            <a:ext cx="3008400" cy="4691100"/>
          </a:xfrm>
          <a:prstGeom prst="rect">
            <a:avLst/>
          </a:prstGeom>
          <a:noFill/>
          <a:ln>
            <a:noFill/>
          </a:ln>
        </p:spPr>
        <p:txBody>
          <a:bodyPr anchorCtr="0" anchor="t" bIns="91425" lIns="91425" rIns="91425" wrap="square" tIns="91425"/>
          <a:lstStyle>
            <a:lvl1pPr indent="0" lvl="0" marL="0" rtl="0" algn="l">
              <a:spcBef>
                <a:spcPts val="280"/>
              </a:spcBef>
              <a:spcAft>
                <a:spcPts val="0"/>
              </a:spcAft>
              <a:buSzPct val="75000"/>
              <a:buNone/>
              <a:defRPr sz="1400"/>
            </a:lvl1pPr>
            <a:lvl2pPr indent="0" lvl="1" marL="457200" rtl="0" algn="l">
              <a:spcBef>
                <a:spcPts val="240"/>
              </a:spcBef>
              <a:spcAft>
                <a:spcPts val="0"/>
              </a:spcAft>
              <a:buSzPct val="65000"/>
              <a:buNone/>
              <a:defRPr sz="1200"/>
            </a:lvl2pPr>
            <a:lvl3pPr indent="0" lvl="2" marL="914400" rtl="0" algn="l">
              <a:spcBef>
                <a:spcPts val="200"/>
              </a:spcBef>
              <a:spcAft>
                <a:spcPts val="0"/>
              </a:spcAft>
              <a:buSzPct val="55000"/>
              <a:buNone/>
              <a:defRPr sz="1000"/>
            </a:lvl3pPr>
            <a:lvl4pPr indent="0" lvl="3" marL="1371600" rtl="0" algn="l">
              <a:spcBef>
                <a:spcPts val="180"/>
              </a:spcBef>
              <a:spcAft>
                <a:spcPts val="0"/>
              </a:spcAft>
              <a:buSzPct val="100000"/>
              <a:buNone/>
              <a:defRPr sz="900"/>
            </a:lvl4pPr>
            <a:lvl5pPr indent="0" lvl="4" marL="1828800" rtl="0" algn="l">
              <a:spcBef>
                <a:spcPts val="180"/>
              </a:spcBef>
              <a:spcAft>
                <a:spcPts val="0"/>
              </a:spcAft>
              <a:buSzPct val="85000"/>
              <a:buNone/>
              <a:defRPr sz="900"/>
            </a:lvl5pPr>
            <a:lvl6pPr indent="0" lvl="5" marL="2286000" rtl="0" algn="l">
              <a:spcBef>
                <a:spcPts val="180"/>
              </a:spcBef>
              <a:spcAft>
                <a:spcPts val="0"/>
              </a:spcAft>
              <a:buSzPct val="85000"/>
              <a:buNone/>
              <a:defRPr sz="900"/>
            </a:lvl6pPr>
            <a:lvl7pPr indent="0" lvl="6" marL="2743200" rtl="0" algn="l">
              <a:spcBef>
                <a:spcPts val="180"/>
              </a:spcBef>
              <a:spcAft>
                <a:spcPts val="0"/>
              </a:spcAft>
              <a:buSzPct val="85000"/>
              <a:buNone/>
              <a:defRPr sz="900"/>
            </a:lvl7pPr>
            <a:lvl8pPr indent="0" lvl="7" marL="3200400" rtl="0" algn="l">
              <a:spcBef>
                <a:spcPts val="180"/>
              </a:spcBef>
              <a:spcAft>
                <a:spcPts val="0"/>
              </a:spcAft>
              <a:buSzPct val="85000"/>
              <a:buNone/>
              <a:defRPr sz="900"/>
            </a:lvl8pPr>
            <a:lvl9pPr indent="0" lvl="8" marL="3657600" rtl="0" algn="l">
              <a:spcBef>
                <a:spcPts val="180"/>
              </a:spcBef>
              <a:spcAft>
                <a:spcPts val="0"/>
              </a:spcAft>
              <a:buSzPct val="85000"/>
              <a:buNone/>
              <a:defRPr sz="900"/>
            </a:lvl9pPr>
          </a:lstStyle>
          <a:p/>
        </p:txBody>
      </p:sp>
      <p:sp>
        <p:nvSpPr>
          <p:cNvPr id="434" name="Shape 434"/>
          <p:cNvSpPr txBox="1"/>
          <p:nvPr>
            <p:ph idx="10" type="dt"/>
          </p:nvPr>
        </p:nvSpPr>
        <p:spPr>
          <a:xfrm>
            <a:off x="533400" y="6248400"/>
            <a:ext cx="2057400" cy="457200"/>
          </a:xfrm>
          <a:prstGeom prst="rect">
            <a:avLst/>
          </a:prstGeom>
          <a:noFill/>
          <a:ln>
            <a:noFill/>
          </a:ln>
        </p:spPr>
        <p:txBody>
          <a:bodyPr anchorCtr="0" anchor="b" bIns="91425" lIns="91425" rIns="91425" wrap="square" tIns="91425"/>
          <a:lstStyle>
            <a:lvl1pPr indent="0" lvl="0" marL="0" rtl="0" algn="l">
              <a:lnSpc>
                <a:spcPct val="100000"/>
              </a:lnSpc>
              <a:spcBef>
                <a:spcPts val="0"/>
              </a:spcBef>
              <a:spcAft>
                <a:spcPts val="0"/>
              </a:spcAft>
              <a:buSzPct val="140000"/>
              <a:buNone/>
              <a:defRPr sz="1000"/>
            </a:lvl1pPr>
            <a:lvl2pPr indent="0" lvl="1" marL="457200" rtl="0" algn="l">
              <a:lnSpc>
                <a:spcPct val="100000"/>
              </a:lnSpc>
              <a:spcBef>
                <a:spcPts val="0"/>
              </a:spcBef>
              <a:spcAft>
                <a:spcPts val="0"/>
              </a:spcAft>
              <a:buNone/>
              <a:defRPr/>
            </a:lvl2pPr>
            <a:lvl3pPr indent="0" lvl="2" marL="914400" rtl="0" algn="l">
              <a:lnSpc>
                <a:spcPct val="100000"/>
              </a:lnSpc>
              <a:spcBef>
                <a:spcPts val="0"/>
              </a:spcBef>
              <a:spcAft>
                <a:spcPts val="0"/>
              </a:spcAft>
              <a:buNone/>
              <a:defRPr/>
            </a:lvl3pPr>
            <a:lvl4pPr indent="0" lvl="3" marL="1371600" rtl="0" algn="l">
              <a:lnSpc>
                <a:spcPct val="100000"/>
              </a:lnSpc>
              <a:spcBef>
                <a:spcPts val="0"/>
              </a:spcBef>
              <a:spcAft>
                <a:spcPts val="0"/>
              </a:spcAft>
              <a:buNone/>
              <a:defRPr/>
            </a:lvl4pPr>
            <a:lvl5pPr indent="0" lvl="4" marL="1828800" rtl="0" algn="l">
              <a:lnSpc>
                <a:spcPct val="100000"/>
              </a:lnSpc>
              <a:spcBef>
                <a:spcPts val="0"/>
              </a:spcBef>
              <a:spcAft>
                <a:spcPts val="0"/>
              </a:spcAft>
              <a:buNone/>
              <a:defRPr/>
            </a:lvl5pPr>
            <a:lvl6pPr indent="0" lvl="5" marL="2286000" rtl="0" algn="l">
              <a:lnSpc>
                <a:spcPct val="100000"/>
              </a:lnSpc>
              <a:spcBef>
                <a:spcPts val="0"/>
              </a:spcBef>
              <a:spcAft>
                <a:spcPts val="0"/>
              </a:spcAft>
              <a:buNone/>
              <a:defRPr/>
            </a:lvl6pPr>
            <a:lvl7pPr indent="0" lvl="6" marL="3200400" rtl="0" algn="l">
              <a:lnSpc>
                <a:spcPct val="100000"/>
              </a:lnSpc>
              <a:spcBef>
                <a:spcPts val="0"/>
              </a:spcBef>
              <a:spcAft>
                <a:spcPts val="0"/>
              </a:spcAft>
              <a:buNone/>
              <a:defRPr/>
            </a:lvl7pPr>
            <a:lvl8pPr indent="0" lvl="7" marL="4572000" rtl="0" algn="l">
              <a:lnSpc>
                <a:spcPct val="100000"/>
              </a:lnSpc>
              <a:spcBef>
                <a:spcPts val="0"/>
              </a:spcBef>
              <a:spcAft>
                <a:spcPts val="0"/>
              </a:spcAft>
              <a:buNone/>
              <a:defRPr/>
            </a:lvl8pPr>
            <a:lvl9pPr indent="0" lvl="8" marL="6400800" rtl="0" algn="l">
              <a:lnSpc>
                <a:spcPct val="100000"/>
              </a:lnSpc>
              <a:spcBef>
                <a:spcPts val="0"/>
              </a:spcBef>
              <a:spcAft>
                <a:spcPts val="0"/>
              </a:spcAft>
              <a:buNone/>
              <a:defRPr/>
            </a:lvl9pPr>
          </a:lstStyle>
          <a:p/>
        </p:txBody>
      </p:sp>
      <p:sp>
        <p:nvSpPr>
          <p:cNvPr id="435" name="Shape 435"/>
          <p:cNvSpPr txBox="1"/>
          <p:nvPr>
            <p:ph idx="11" type="ftr"/>
          </p:nvPr>
        </p:nvSpPr>
        <p:spPr>
          <a:xfrm>
            <a:off x="3238500" y="6248400"/>
            <a:ext cx="2895600" cy="457200"/>
          </a:xfrm>
          <a:prstGeom prst="rect">
            <a:avLst/>
          </a:prstGeom>
          <a:noFill/>
          <a:ln>
            <a:noFill/>
          </a:ln>
        </p:spPr>
        <p:txBody>
          <a:bodyPr anchorCtr="0" anchor="b" bIns="91425" lIns="91425" rIns="91425" wrap="square" tIns="91425"/>
          <a:lstStyle>
            <a:lvl1pPr indent="0" lvl="0" marL="0" rtl="0" algn="l">
              <a:lnSpc>
                <a:spcPct val="100000"/>
              </a:lnSpc>
              <a:spcBef>
                <a:spcPts val="0"/>
              </a:spcBef>
              <a:spcAft>
                <a:spcPts val="0"/>
              </a:spcAft>
              <a:buNone/>
              <a:defRPr/>
            </a:lvl1pPr>
            <a:lvl2pPr indent="0" lvl="1" marL="457200" rtl="0" algn="l">
              <a:lnSpc>
                <a:spcPct val="100000"/>
              </a:lnSpc>
              <a:spcBef>
                <a:spcPts val="0"/>
              </a:spcBef>
              <a:spcAft>
                <a:spcPts val="0"/>
              </a:spcAft>
              <a:buNone/>
              <a:defRPr/>
            </a:lvl2pPr>
            <a:lvl3pPr indent="0" lvl="2" marL="914400" rtl="0" algn="l">
              <a:lnSpc>
                <a:spcPct val="100000"/>
              </a:lnSpc>
              <a:spcBef>
                <a:spcPts val="0"/>
              </a:spcBef>
              <a:spcAft>
                <a:spcPts val="0"/>
              </a:spcAft>
              <a:buNone/>
              <a:defRPr/>
            </a:lvl3pPr>
            <a:lvl4pPr indent="0" lvl="3" marL="1371600" rtl="0" algn="l">
              <a:lnSpc>
                <a:spcPct val="100000"/>
              </a:lnSpc>
              <a:spcBef>
                <a:spcPts val="0"/>
              </a:spcBef>
              <a:spcAft>
                <a:spcPts val="0"/>
              </a:spcAft>
              <a:buNone/>
              <a:defRPr/>
            </a:lvl4pPr>
            <a:lvl5pPr indent="0" lvl="4" marL="1828800" rtl="0" algn="l">
              <a:lnSpc>
                <a:spcPct val="100000"/>
              </a:lnSpc>
              <a:spcBef>
                <a:spcPts val="0"/>
              </a:spcBef>
              <a:spcAft>
                <a:spcPts val="0"/>
              </a:spcAft>
              <a:buNone/>
              <a:defRPr/>
            </a:lvl5pPr>
            <a:lvl6pPr indent="0" lvl="5" marL="2286000" rtl="0" algn="l">
              <a:lnSpc>
                <a:spcPct val="100000"/>
              </a:lnSpc>
              <a:spcBef>
                <a:spcPts val="0"/>
              </a:spcBef>
              <a:spcAft>
                <a:spcPts val="0"/>
              </a:spcAft>
              <a:buNone/>
              <a:defRPr/>
            </a:lvl6pPr>
            <a:lvl7pPr indent="0" lvl="6" marL="3200400" rtl="0" algn="l">
              <a:lnSpc>
                <a:spcPct val="100000"/>
              </a:lnSpc>
              <a:spcBef>
                <a:spcPts val="0"/>
              </a:spcBef>
              <a:spcAft>
                <a:spcPts val="0"/>
              </a:spcAft>
              <a:buNone/>
              <a:defRPr/>
            </a:lvl7pPr>
            <a:lvl8pPr indent="0" lvl="7" marL="4572000" rtl="0" algn="l">
              <a:lnSpc>
                <a:spcPct val="100000"/>
              </a:lnSpc>
              <a:spcBef>
                <a:spcPts val="0"/>
              </a:spcBef>
              <a:spcAft>
                <a:spcPts val="0"/>
              </a:spcAft>
              <a:buNone/>
              <a:defRPr/>
            </a:lvl8pPr>
            <a:lvl9pPr indent="0" lvl="8" marL="6400800" rtl="0" algn="l">
              <a:lnSpc>
                <a:spcPct val="100000"/>
              </a:lnSpc>
              <a:spcBef>
                <a:spcPts val="0"/>
              </a:spcBef>
              <a:spcAft>
                <a:spcPts val="0"/>
              </a:spcAft>
              <a:buNone/>
              <a:defRPr/>
            </a:lvl9pPr>
          </a:lstStyle>
          <a:p/>
        </p:txBody>
      </p:sp>
      <p:sp>
        <p:nvSpPr>
          <p:cNvPr id="436" name="Shape 436"/>
          <p:cNvSpPr txBox="1"/>
          <p:nvPr>
            <p:ph idx="12" type="sldNum"/>
          </p:nvPr>
        </p:nvSpPr>
        <p:spPr>
          <a:xfrm>
            <a:off x="6781800" y="6248400"/>
            <a:ext cx="1905000" cy="457200"/>
          </a:xfrm>
          <a:prstGeom prst="rect">
            <a:avLst/>
          </a:prstGeom>
          <a:noFill/>
          <a:ln>
            <a:noFill/>
          </a:ln>
        </p:spPr>
        <p:txBody>
          <a:bodyPr anchorCtr="0" anchor="b" bIns="45700" lIns="91425" rIns="91425" wrap="square" tIns="45700">
            <a:noAutofit/>
          </a:bodyPr>
          <a:lstStyle/>
          <a:p>
            <a:pPr indent="-63500" lvl="0" marL="0" marR="0" rtl="0" algn="r">
              <a:lnSpc>
                <a:spcPct val="100000"/>
              </a:lnSpc>
              <a:spcBef>
                <a:spcPts val="0"/>
              </a:spcBef>
              <a:spcAft>
                <a:spcPts val="0"/>
              </a:spcAft>
              <a:buClr>
                <a:schemeClr val="lt1"/>
              </a:buClr>
              <a:buSzPct val="100000"/>
              <a:buFont typeface="Arial"/>
              <a:buNone/>
            </a:pPr>
            <a:fld id="{00000000-1234-1234-1234-123412341234}" type="slidenum">
              <a:rPr b="0" i="0" lang="en-US" sz="1000" u="none">
                <a:solidFill>
                  <a:schemeClr val="lt1"/>
                </a:solidFill>
                <a:latin typeface="Arial"/>
                <a:ea typeface="Arial"/>
                <a:cs typeface="Arial"/>
                <a:sym typeface="Arial"/>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437" name="Shape 437"/>
        <p:cNvGrpSpPr/>
        <p:nvPr/>
      </p:nvGrpSpPr>
      <p:grpSpPr>
        <a:xfrm>
          <a:off x="0" y="0"/>
          <a:ext cx="0" cy="0"/>
          <a:chOff x="0" y="0"/>
          <a:chExt cx="0" cy="0"/>
        </a:xfrm>
      </p:grpSpPr>
      <p:sp>
        <p:nvSpPr>
          <p:cNvPr id="438" name="Shape 438"/>
          <p:cNvSpPr txBox="1"/>
          <p:nvPr>
            <p:ph type="title"/>
          </p:nvPr>
        </p:nvSpPr>
        <p:spPr>
          <a:xfrm>
            <a:off x="533400" y="473075"/>
            <a:ext cx="8153400" cy="1143000"/>
          </a:xfrm>
          <a:prstGeom prst="rect">
            <a:avLst/>
          </a:prstGeom>
          <a:noFill/>
          <a:ln>
            <a:noFill/>
          </a:ln>
        </p:spPr>
        <p:txBody>
          <a:bodyPr anchorCtr="0" anchor="b" bIns="91425" lIns="91425" rIns="91425" wrap="square" tIns="91425"/>
          <a:lstStyle>
            <a:lvl1pPr indent="0" lvl="0" marL="0" rtl="0" algn="l">
              <a:lnSpc>
                <a:spcPct val="80000"/>
              </a:lnSpc>
              <a:spcBef>
                <a:spcPts val="0"/>
              </a:spcBef>
              <a:spcAft>
                <a:spcPts val="0"/>
              </a:spcAft>
              <a:buNone/>
              <a:defRPr/>
            </a:lvl1pPr>
            <a:lvl2pPr indent="0" lvl="1" marL="0" rtl="0" algn="l">
              <a:lnSpc>
                <a:spcPct val="80000"/>
              </a:lnSpc>
              <a:spcBef>
                <a:spcPts val="0"/>
              </a:spcBef>
              <a:spcAft>
                <a:spcPts val="0"/>
              </a:spcAft>
              <a:buNone/>
              <a:defRPr/>
            </a:lvl2pPr>
            <a:lvl3pPr indent="0" lvl="2" marL="0" rtl="0" algn="l">
              <a:lnSpc>
                <a:spcPct val="80000"/>
              </a:lnSpc>
              <a:spcBef>
                <a:spcPts val="0"/>
              </a:spcBef>
              <a:spcAft>
                <a:spcPts val="0"/>
              </a:spcAft>
              <a:buNone/>
              <a:defRPr/>
            </a:lvl3pPr>
            <a:lvl4pPr indent="0" lvl="3" marL="0" rtl="0" algn="l">
              <a:lnSpc>
                <a:spcPct val="80000"/>
              </a:lnSpc>
              <a:spcBef>
                <a:spcPts val="0"/>
              </a:spcBef>
              <a:spcAft>
                <a:spcPts val="0"/>
              </a:spcAft>
              <a:buNone/>
              <a:defRPr/>
            </a:lvl4pPr>
            <a:lvl5pPr indent="0" lvl="4" marL="0" rtl="0" algn="l">
              <a:lnSpc>
                <a:spcPct val="80000"/>
              </a:lnSpc>
              <a:spcBef>
                <a:spcPts val="0"/>
              </a:spcBef>
              <a:spcAft>
                <a:spcPts val="0"/>
              </a:spcAft>
              <a:buNone/>
              <a:defRPr/>
            </a:lvl5pPr>
            <a:lvl6pPr indent="0" lvl="5" marL="457200" rtl="0" algn="l">
              <a:lnSpc>
                <a:spcPct val="80000"/>
              </a:lnSpc>
              <a:spcBef>
                <a:spcPts val="0"/>
              </a:spcBef>
              <a:spcAft>
                <a:spcPts val="0"/>
              </a:spcAft>
              <a:buNone/>
              <a:defRPr/>
            </a:lvl6pPr>
            <a:lvl7pPr indent="0" lvl="6" marL="914400" rtl="0" algn="l">
              <a:lnSpc>
                <a:spcPct val="80000"/>
              </a:lnSpc>
              <a:spcBef>
                <a:spcPts val="0"/>
              </a:spcBef>
              <a:spcAft>
                <a:spcPts val="0"/>
              </a:spcAft>
              <a:buNone/>
              <a:defRPr/>
            </a:lvl7pPr>
            <a:lvl8pPr indent="0" lvl="7" marL="1371600" rtl="0" algn="l">
              <a:lnSpc>
                <a:spcPct val="80000"/>
              </a:lnSpc>
              <a:spcBef>
                <a:spcPts val="0"/>
              </a:spcBef>
              <a:spcAft>
                <a:spcPts val="0"/>
              </a:spcAft>
              <a:buNone/>
              <a:defRPr/>
            </a:lvl8pPr>
            <a:lvl9pPr indent="0" lvl="8" marL="1828800" rtl="0" algn="l">
              <a:lnSpc>
                <a:spcPct val="80000"/>
              </a:lnSpc>
              <a:spcBef>
                <a:spcPts val="0"/>
              </a:spcBef>
              <a:spcAft>
                <a:spcPts val="0"/>
              </a:spcAft>
              <a:buNone/>
              <a:defRPr/>
            </a:lvl9pPr>
          </a:lstStyle>
          <a:p/>
        </p:txBody>
      </p:sp>
      <p:sp>
        <p:nvSpPr>
          <p:cNvPr id="439" name="Shape 439"/>
          <p:cNvSpPr txBox="1"/>
          <p:nvPr>
            <p:ph idx="10" type="dt"/>
          </p:nvPr>
        </p:nvSpPr>
        <p:spPr>
          <a:xfrm>
            <a:off x="533400" y="6248400"/>
            <a:ext cx="2057400" cy="457200"/>
          </a:xfrm>
          <a:prstGeom prst="rect">
            <a:avLst/>
          </a:prstGeom>
          <a:noFill/>
          <a:ln>
            <a:noFill/>
          </a:ln>
        </p:spPr>
        <p:txBody>
          <a:bodyPr anchorCtr="0" anchor="b" bIns="91425" lIns="91425" rIns="91425" wrap="square" tIns="91425"/>
          <a:lstStyle>
            <a:lvl1pPr indent="0" lvl="0" marL="0" rtl="0" algn="l">
              <a:lnSpc>
                <a:spcPct val="100000"/>
              </a:lnSpc>
              <a:spcBef>
                <a:spcPts val="0"/>
              </a:spcBef>
              <a:spcAft>
                <a:spcPts val="0"/>
              </a:spcAft>
              <a:buSzPct val="140000"/>
              <a:buNone/>
              <a:defRPr sz="1000"/>
            </a:lvl1pPr>
            <a:lvl2pPr indent="0" lvl="1" marL="457200" rtl="0" algn="l">
              <a:lnSpc>
                <a:spcPct val="100000"/>
              </a:lnSpc>
              <a:spcBef>
                <a:spcPts val="0"/>
              </a:spcBef>
              <a:spcAft>
                <a:spcPts val="0"/>
              </a:spcAft>
              <a:buNone/>
              <a:defRPr/>
            </a:lvl2pPr>
            <a:lvl3pPr indent="0" lvl="2" marL="914400" rtl="0" algn="l">
              <a:lnSpc>
                <a:spcPct val="100000"/>
              </a:lnSpc>
              <a:spcBef>
                <a:spcPts val="0"/>
              </a:spcBef>
              <a:spcAft>
                <a:spcPts val="0"/>
              </a:spcAft>
              <a:buNone/>
              <a:defRPr/>
            </a:lvl3pPr>
            <a:lvl4pPr indent="0" lvl="3" marL="1371600" rtl="0" algn="l">
              <a:lnSpc>
                <a:spcPct val="100000"/>
              </a:lnSpc>
              <a:spcBef>
                <a:spcPts val="0"/>
              </a:spcBef>
              <a:spcAft>
                <a:spcPts val="0"/>
              </a:spcAft>
              <a:buNone/>
              <a:defRPr/>
            </a:lvl4pPr>
            <a:lvl5pPr indent="0" lvl="4" marL="1828800" rtl="0" algn="l">
              <a:lnSpc>
                <a:spcPct val="100000"/>
              </a:lnSpc>
              <a:spcBef>
                <a:spcPts val="0"/>
              </a:spcBef>
              <a:spcAft>
                <a:spcPts val="0"/>
              </a:spcAft>
              <a:buNone/>
              <a:defRPr/>
            </a:lvl5pPr>
            <a:lvl6pPr indent="0" lvl="5" marL="2286000" rtl="0" algn="l">
              <a:lnSpc>
                <a:spcPct val="100000"/>
              </a:lnSpc>
              <a:spcBef>
                <a:spcPts val="0"/>
              </a:spcBef>
              <a:spcAft>
                <a:spcPts val="0"/>
              </a:spcAft>
              <a:buNone/>
              <a:defRPr/>
            </a:lvl6pPr>
            <a:lvl7pPr indent="0" lvl="6" marL="3200400" rtl="0" algn="l">
              <a:lnSpc>
                <a:spcPct val="100000"/>
              </a:lnSpc>
              <a:spcBef>
                <a:spcPts val="0"/>
              </a:spcBef>
              <a:spcAft>
                <a:spcPts val="0"/>
              </a:spcAft>
              <a:buNone/>
              <a:defRPr/>
            </a:lvl7pPr>
            <a:lvl8pPr indent="0" lvl="7" marL="4572000" rtl="0" algn="l">
              <a:lnSpc>
                <a:spcPct val="100000"/>
              </a:lnSpc>
              <a:spcBef>
                <a:spcPts val="0"/>
              </a:spcBef>
              <a:spcAft>
                <a:spcPts val="0"/>
              </a:spcAft>
              <a:buNone/>
              <a:defRPr/>
            </a:lvl8pPr>
            <a:lvl9pPr indent="0" lvl="8" marL="6400800" rtl="0" algn="l">
              <a:lnSpc>
                <a:spcPct val="100000"/>
              </a:lnSpc>
              <a:spcBef>
                <a:spcPts val="0"/>
              </a:spcBef>
              <a:spcAft>
                <a:spcPts val="0"/>
              </a:spcAft>
              <a:buNone/>
              <a:defRPr/>
            </a:lvl9pPr>
          </a:lstStyle>
          <a:p/>
        </p:txBody>
      </p:sp>
      <p:sp>
        <p:nvSpPr>
          <p:cNvPr id="440" name="Shape 440"/>
          <p:cNvSpPr txBox="1"/>
          <p:nvPr>
            <p:ph idx="11" type="ftr"/>
          </p:nvPr>
        </p:nvSpPr>
        <p:spPr>
          <a:xfrm>
            <a:off x="3238500" y="6248400"/>
            <a:ext cx="2895600" cy="457200"/>
          </a:xfrm>
          <a:prstGeom prst="rect">
            <a:avLst/>
          </a:prstGeom>
          <a:noFill/>
          <a:ln>
            <a:noFill/>
          </a:ln>
        </p:spPr>
        <p:txBody>
          <a:bodyPr anchorCtr="0" anchor="b" bIns="91425" lIns="91425" rIns="91425" wrap="square" tIns="91425"/>
          <a:lstStyle>
            <a:lvl1pPr indent="0" lvl="0" marL="0" rtl="0" algn="l">
              <a:lnSpc>
                <a:spcPct val="100000"/>
              </a:lnSpc>
              <a:spcBef>
                <a:spcPts val="0"/>
              </a:spcBef>
              <a:spcAft>
                <a:spcPts val="0"/>
              </a:spcAft>
              <a:buNone/>
              <a:defRPr/>
            </a:lvl1pPr>
            <a:lvl2pPr indent="0" lvl="1" marL="457200" rtl="0" algn="l">
              <a:lnSpc>
                <a:spcPct val="100000"/>
              </a:lnSpc>
              <a:spcBef>
                <a:spcPts val="0"/>
              </a:spcBef>
              <a:spcAft>
                <a:spcPts val="0"/>
              </a:spcAft>
              <a:buNone/>
              <a:defRPr/>
            </a:lvl2pPr>
            <a:lvl3pPr indent="0" lvl="2" marL="914400" rtl="0" algn="l">
              <a:lnSpc>
                <a:spcPct val="100000"/>
              </a:lnSpc>
              <a:spcBef>
                <a:spcPts val="0"/>
              </a:spcBef>
              <a:spcAft>
                <a:spcPts val="0"/>
              </a:spcAft>
              <a:buNone/>
              <a:defRPr/>
            </a:lvl3pPr>
            <a:lvl4pPr indent="0" lvl="3" marL="1371600" rtl="0" algn="l">
              <a:lnSpc>
                <a:spcPct val="100000"/>
              </a:lnSpc>
              <a:spcBef>
                <a:spcPts val="0"/>
              </a:spcBef>
              <a:spcAft>
                <a:spcPts val="0"/>
              </a:spcAft>
              <a:buNone/>
              <a:defRPr/>
            </a:lvl4pPr>
            <a:lvl5pPr indent="0" lvl="4" marL="1828800" rtl="0" algn="l">
              <a:lnSpc>
                <a:spcPct val="100000"/>
              </a:lnSpc>
              <a:spcBef>
                <a:spcPts val="0"/>
              </a:spcBef>
              <a:spcAft>
                <a:spcPts val="0"/>
              </a:spcAft>
              <a:buNone/>
              <a:defRPr/>
            </a:lvl5pPr>
            <a:lvl6pPr indent="0" lvl="5" marL="2286000" rtl="0" algn="l">
              <a:lnSpc>
                <a:spcPct val="100000"/>
              </a:lnSpc>
              <a:spcBef>
                <a:spcPts val="0"/>
              </a:spcBef>
              <a:spcAft>
                <a:spcPts val="0"/>
              </a:spcAft>
              <a:buNone/>
              <a:defRPr/>
            </a:lvl6pPr>
            <a:lvl7pPr indent="0" lvl="6" marL="3200400" rtl="0" algn="l">
              <a:lnSpc>
                <a:spcPct val="100000"/>
              </a:lnSpc>
              <a:spcBef>
                <a:spcPts val="0"/>
              </a:spcBef>
              <a:spcAft>
                <a:spcPts val="0"/>
              </a:spcAft>
              <a:buNone/>
              <a:defRPr/>
            </a:lvl7pPr>
            <a:lvl8pPr indent="0" lvl="7" marL="4572000" rtl="0" algn="l">
              <a:lnSpc>
                <a:spcPct val="100000"/>
              </a:lnSpc>
              <a:spcBef>
                <a:spcPts val="0"/>
              </a:spcBef>
              <a:spcAft>
                <a:spcPts val="0"/>
              </a:spcAft>
              <a:buNone/>
              <a:defRPr/>
            </a:lvl8pPr>
            <a:lvl9pPr indent="0" lvl="8" marL="6400800" rtl="0" algn="l">
              <a:lnSpc>
                <a:spcPct val="100000"/>
              </a:lnSpc>
              <a:spcBef>
                <a:spcPts val="0"/>
              </a:spcBef>
              <a:spcAft>
                <a:spcPts val="0"/>
              </a:spcAft>
              <a:buNone/>
              <a:defRPr/>
            </a:lvl9pPr>
          </a:lstStyle>
          <a:p/>
        </p:txBody>
      </p:sp>
      <p:sp>
        <p:nvSpPr>
          <p:cNvPr id="441" name="Shape 441"/>
          <p:cNvSpPr txBox="1"/>
          <p:nvPr>
            <p:ph idx="12" type="sldNum"/>
          </p:nvPr>
        </p:nvSpPr>
        <p:spPr>
          <a:xfrm>
            <a:off x="6781800" y="6248400"/>
            <a:ext cx="1905000" cy="457200"/>
          </a:xfrm>
          <a:prstGeom prst="rect">
            <a:avLst/>
          </a:prstGeom>
          <a:noFill/>
          <a:ln>
            <a:noFill/>
          </a:ln>
        </p:spPr>
        <p:txBody>
          <a:bodyPr anchorCtr="0" anchor="b" bIns="45700" lIns="91425" rIns="91425" wrap="square" tIns="45700">
            <a:noAutofit/>
          </a:bodyPr>
          <a:lstStyle/>
          <a:p>
            <a:pPr indent="-63500" lvl="0" marL="0" marR="0" rtl="0" algn="r">
              <a:lnSpc>
                <a:spcPct val="100000"/>
              </a:lnSpc>
              <a:spcBef>
                <a:spcPts val="0"/>
              </a:spcBef>
              <a:spcAft>
                <a:spcPts val="0"/>
              </a:spcAft>
              <a:buClr>
                <a:schemeClr val="lt1"/>
              </a:buClr>
              <a:buSzPct val="100000"/>
              <a:buFont typeface="Arial"/>
              <a:buNone/>
            </a:pPr>
            <a:fld id="{00000000-1234-1234-1234-123412341234}" type="slidenum">
              <a:rPr b="0" i="0" lang="en-US" sz="1000" u="none">
                <a:solidFill>
                  <a:schemeClr val="lt1"/>
                </a:solidFill>
                <a:latin typeface="Arial"/>
                <a:ea typeface="Arial"/>
                <a:cs typeface="Arial"/>
                <a:sym typeface="Arial"/>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TxTwoObj">
  <p:cSld name="Comparison">
    <p:spTree>
      <p:nvGrpSpPr>
        <p:cNvPr id="442" name="Shape 442"/>
        <p:cNvGrpSpPr/>
        <p:nvPr/>
      </p:nvGrpSpPr>
      <p:grpSpPr>
        <a:xfrm>
          <a:off x="0" y="0"/>
          <a:ext cx="0" cy="0"/>
          <a:chOff x="0" y="0"/>
          <a:chExt cx="0" cy="0"/>
        </a:xfrm>
      </p:grpSpPr>
      <p:sp>
        <p:nvSpPr>
          <p:cNvPr id="443" name="Shape 443"/>
          <p:cNvSpPr txBox="1"/>
          <p:nvPr>
            <p:ph type="title"/>
          </p:nvPr>
        </p:nvSpPr>
        <p:spPr>
          <a:xfrm>
            <a:off x="457200" y="274638"/>
            <a:ext cx="8229600" cy="1143000"/>
          </a:xfrm>
          <a:prstGeom prst="rect">
            <a:avLst/>
          </a:prstGeom>
          <a:noFill/>
          <a:ln>
            <a:noFill/>
          </a:ln>
        </p:spPr>
        <p:txBody>
          <a:bodyPr anchorCtr="0" anchor="b" bIns="91425" lIns="91425" rIns="91425" wrap="square" tIns="91425"/>
          <a:lstStyle>
            <a:lvl1pPr indent="0" lvl="0" marL="0" rtl="0" algn="l">
              <a:lnSpc>
                <a:spcPct val="80000"/>
              </a:lnSpc>
              <a:spcBef>
                <a:spcPts val="0"/>
              </a:spcBef>
              <a:spcAft>
                <a:spcPts val="0"/>
              </a:spcAft>
              <a:buNone/>
              <a:defRPr/>
            </a:lvl1pPr>
            <a:lvl2pPr indent="0" lvl="1" marL="0" rtl="0" algn="l">
              <a:lnSpc>
                <a:spcPct val="80000"/>
              </a:lnSpc>
              <a:spcBef>
                <a:spcPts val="0"/>
              </a:spcBef>
              <a:spcAft>
                <a:spcPts val="0"/>
              </a:spcAft>
              <a:buNone/>
              <a:defRPr/>
            </a:lvl2pPr>
            <a:lvl3pPr indent="0" lvl="2" marL="0" rtl="0" algn="l">
              <a:lnSpc>
                <a:spcPct val="80000"/>
              </a:lnSpc>
              <a:spcBef>
                <a:spcPts val="0"/>
              </a:spcBef>
              <a:spcAft>
                <a:spcPts val="0"/>
              </a:spcAft>
              <a:buNone/>
              <a:defRPr/>
            </a:lvl3pPr>
            <a:lvl4pPr indent="0" lvl="3" marL="0" rtl="0" algn="l">
              <a:lnSpc>
                <a:spcPct val="80000"/>
              </a:lnSpc>
              <a:spcBef>
                <a:spcPts val="0"/>
              </a:spcBef>
              <a:spcAft>
                <a:spcPts val="0"/>
              </a:spcAft>
              <a:buNone/>
              <a:defRPr/>
            </a:lvl4pPr>
            <a:lvl5pPr indent="0" lvl="4" marL="0" rtl="0" algn="l">
              <a:lnSpc>
                <a:spcPct val="80000"/>
              </a:lnSpc>
              <a:spcBef>
                <a:spcPts val="0"/>
              </a:spcBef>
              <a:spcAft>
                <a:spcPts val="0"/>
              </a:spcAft>
              <a:buNone/>
              <a:defRPr/>
            </a:lvl5pPr>
            <a:lvl6pPr indent="0" lvl="5" marL="457200" rtl="0" algn="l">
              <a:lnSpc>
                <a:spcPct val="80000"/>
              </a:lnSpc>
              <a:spcBef>
                <a:spcPts val="0"/>
              </a:spcBef>
              <a:spcAft>
                <a:spcPts val="0"/>
              </a:spcAft>
              <a:buNone/>
              <a:defRPr/>
            </a:lvl6pPr>
            <a:lvl7pPr indent="0" lvl="6" marL="914400" rtl="0" algn="l">
              <a:lnSpc>
                <a:spcPct val="80000"/>
              </a:lnSpc>
              <a:spcBef>
                <a:spcPts val="0"/>
              </a:spcBef>
              <a:spcAft>
                <a:spcPts val="0"/>
              </a:spcAft>
              <a:buNone/>
              <a:defRPr/>
            </a:lvl7pPr>
            <a:lvl8pPr indent="0" lvl="7" marL="1371600" rtl="0" algn="l">
              <a:lnSpc>
                <a:spcPct val="80000"/>
              </a:lnSpc>
              <a:spcBef>
                <a:spcPts val="0"/>
              </a:spcBef>
              <a:spcAft>
                <a:spcPts val="0"/>
              </a:spcAft>
              <a:buNone/>
              <a:defRPr/>
            </a:lvl8pPr>
            <a:lvl9pPr indent="0" lvl="8" marL="1828800" rtl="0" algn="l">
              <a:lnSpc>
                <a:spcPct val="80000"/>
              </a:lnSpc>
              <a:spcBef>
                <a:spcPts val="0"/>
              </a:spcBef>
              <a:spcAft>
                <a:spcPts val="0"/>
              </a:spcAft>
              <a:buNone/>
              <a:defRPr/>
            </a:lvl9pPr>
          </a:lstStyle>
          <a:p/>
        </p:txBody>
      </p:sp>
      <p:sp>
        <p:nvSpPr>
          <p:cNvPr id="444" name="Shape 444"/>
          <p:cNvSpPr txBox="1"/>
          <p:nvPr>
            <p:ph idx="1" type="body"/>
          </p:nvPr>
        </p:nvSpPr>
        <p:spPr>
          <a:xfrm>
            <a:off x="457200" y="1535113"/>
            <a:ext cx="4040100" cy="639900"/>
          </a:xfrm>
          <a:prstGeom prst="rect">
            <a:avLst/>
          </a:prstGeom>
          <a:noFill/>
          <a:ln>
            <a:noFill/>
          </a:ln>
        </p:spPr>
        <p:txBody>
          <a:bodyPr anchorCtr="0" anchor="b" bIns="91425" lIns="91425" rIns="91425" wrap="square" tIns="91425"/>
          <a:lstStyle>
            <a:lvl1pPr indent="0" lvl="0" marL="0" rtl="0" algn="l">
              <a:spcBef>
                <a:spcPts val="480"/>
              </a:spcBef>
              <a:spcAft>
                <a:spcPts val="0"/>
              </a:spcAft>
              <a:buSzPct val="75000"/>
              <a:buNone/>
              <a:defRPr b="1" sz="2400"/>
            </a:lvl1pPr>
            <a:lvl2pPr indent="0" lvl="1" marL="457200" rtl="0" algn="l">
              <a:spcBef>
                <a:spcPts val="400"/>
              </a:spcBef>
              <a:spcAft>
                <a:spcPts val="0"/>
              </a:spcAft>
              <a:buSzPct val="64999"/>
              <a:buNone/>
              <a:defRPr b="1" sz="2000"/>
            </a:lvl2pPr>
            <a:lvl3pPr indent="0" lvl="2" marL="914400" rtl="0" algn="l">
              <a:spcBef>
                <a:spcPts val="360"/>
              </a:spcBef>
              <a:spcAft>
                <a:spcPts val="0"/>
              </a:spcAft>
              <a:buSzPct val="54999"/>
              <a:buNone/>
              <a:defRPr b="1" sz="1800"/>
            </a:lvl3pPr>
            <a:lvl4pPr indent="0" lvl="3" marL="1371600" rtl="0" algn="l">
              <a:spcBef>
                <a:spcPts val="320"/>
              </a:spcBef>
              <a:spcAft>
                <a:spcPts val="0"/>
              </a:spcAft>
              <a:buSzPct val="100000"/>
              <a:buNone/>
              <a:defRPr b="1" sz="1600"/>
            </a:lvl4pPr>
            <a:lvl5pPr indent="0" lvl="4" marL="1828800" rtl="0" algn="l">
              <a:spcBef>
                <a:spcPts val="320"/>
              </a:spcBef>
              <a:spcAft>
                <a:spcPts val="0"/>
              </a:spcAft>
              <a:buSzPct val="85000"/>
              <a:buNone/>
              <a:defRPr b="1" sz="1600"/>
            </a:lvl5pPr>
            <a:lvl6pPr indent="0" lvl="5" marL="2286000" rtl="0" algn="l">
              <a:spcBef>
                <a:spcPts val="320"/>
              </a:spcBef>
              <a:spcAft>
                <a:spcPts val="0"/>
              </a:spcAft>
              <a:buSzPct val="85000"/>
              <a:buNone/>
              <a:defRPr b="1" sz="1600"/>
            </a:lvl6pPr>
            <a:lvl7pPr indent="0" lvl="6" marL="2743200" rtl="0" algn="l">
              <a:spcBef>
                <a:spcPts val="320"/>
              </a:spcBef>
              <a:spcAft>
                <a:spcPts val="0"/>
              </a:spcAft>
              <a:buSzPct val="85000"/>
              <a:buNone/>
              <a:defRPr b="1" sz="1600"/>
            </a:lvl7pPr>
            <a:lvl8pPr indent="0" lvl="7" marL="3200400" rtl="0" algn="l">
              <a:spcBef>
                <a:spcPts val="320"/>
              </a:spcBef>
              <a:spcAft>
                <a:spcPts val="0"/>
              </a:spcAft>
              <a:buSzPct val="85000"/>
              <a:buNone/>
              <a:defRPr b="1" sz="1600"/>
            </a:lvl8pPr>
            <a:lvl9pPr indent="0" lvl="8" marL="3657600" rtl="0" algn="l">
              <a:spcBef>
                <a:spcPts val="320"/>
              </a:spcBef>
              <a:spcAft>
                <a:spcPts val="0"/>
              </a:spcAft>
              <a:buSzPct val="85000"/>
              <a:buNone/>
              <a:defRPr b="1" sz="1600"/>
            </a:lvl9pPr>
          </a:lstStyle>
          <a:p/>
        </p:txBody>
      </p:sp>
      <p:sp>
        <p:nvSpPr>
          <p:cNvPr id="445" name="Shape 445"/>
          <p:cNvSpPr txBox="1"/>
          <p:nvPr>
            <p:ph idx="2" type="body"/>
          </p:nvPr>
        </p:nvSpPr>
        <p:spPr>
          <a:xfrm>
            <a:off x="457200" y="2174875"/>
            <a:ext cx="4040100" cy="3951300"/>
          </a:xfrm>
          <a:prstGeom prst="rect">
            <a:avLst/>
          </a:prstGeom>
          <a:noFill/>
          <a:ln>
            <a:noFill/>
          </a:ln>
        </p:spPr>
        <p:txBody>
          <a:bodyPr anchorCtr="0" anchor="t" bIns="91425" lIns="91425" rIns="91425" wrap="square" tIns="91425"/>
          <a:lstStyle>
            <a:lvl1pPr indent="-228600" lvl="0" marL="342900" rtl="0" algn="l">
              <a:spcBef>
                <a:spcPts val="480"/>
              </a:spcBef>
              <a:spcAft>
                <a:spcPts val="0"/>
              </a:spcAft>
              <a:buSzPct val="75000"/>
              <a:defRPr sz="2400"/>
            </a:lvl1pPr>
            <a:lvl2pPr indent="-203200" lvl="1" marL="742950" rtl="0" algn="l">
              <a:spcBef>
                <a:spcPts val="400"/>
              </a:spcBef>
              <a:spcAft>
                <a:spcPts val="0"/>
              </a:spcAft>
              <a:buSzPct val="64999"/>
              <a:defRPr sz="2000"/>
            </a:lvl2pPr>
            <a:lvl3pPr indent="-165735" lvl="2" marL="1143000" rtl="0" algn="l">
              <a:spcBef>
                <a:spcPts val="360"/>
              </a:spcBef>
              <a:spcAft>
                <a:spcPts val="0"/>
              </a:spcAft>
              <a:buSzPct val="54999"/>
              <a:defRPr sz="1800"/>
            </a:lvl3pPr>
            <a:lvl4pPr indent="-127000" lvl="3" marL="1600200" rtl="0" algn="l">
              <a:spcBef>
                <a:spcPts val="320"/>
              </a:spcBef>
              <a:spcAft>
                <a:spcPts val="0"/>
              </a:spcAft>
              <a:buSzPct val="100000"/>
              <a:defRPr sz="1600"/>
            </a:lvl4pPr>
            <a:lvl5pPr indent="-142239" lvl="4" marL="2057400" rtl="0" algn="l">
              <a:spcBef>
                <a:spcPts val="320"/>
              </a:spcBef>
              <a:spcAft>
                <a:spcPts val="0"/>
              </a:spcAft>
              <a:buSzPct val="85000"/>
              <a:defRPr sz="1600"/>
            </a:lvl5pPr>
            <a:lvl6pPr indent="-142239" lvl="5" marL="2514600" rtl="0" algn="l">
              <a:spcBef>
                <a:spcPts val="320"/>
              </a:spcBef>
              <a:spcAft>
                <a:spcPts val="0"/>
              </a:spcAft>
              <a:buSzPct val="85000"/>
              <a:defRPr sz="1600"/>
            </a:lvl6pPr>
            <a:lvl7pPr indent="-142239" lvl="6" marL="2971800" rtl="0" algn="l">
              <a:spcBef>
                <a:spcPts val="320"/>
              </a:spcBef>
              <a:spcAft>
                <a:spcPts val="0"/>
              </a:spcAft>
              <a:buSzPct val="85000"/>
              <a:defRPr sz="1600"/>
            </a:lvl7pPr>
            <a:lvl8pPr indent="-142240" lvl="7" marL="3429000" rtl="0" algn="l">
              <a:spcBef>
                <a:spcPts val="320"/>
              </a:spcBef>
              <a:spcAft>
                <a:spcPts val="0"/>
              </a:spcAft>
              <a:buSzPct val="85000"/>
              <a:defRPr sz="1600"/>
            </a:lvl8pPr>
            <a:lvl9pPr indent="-142240" lvl="8" marL="3886200" rtl="0" algn="l">
              <a:spcBef>
                <a:spcPts val="320"/>
              </a:spcBef>
              <a:spcAft>
                <a:spcPts val="0"/>
              </a:spcAft>
              <a:buSzPct val="85000"/>
              <a:defRPr sz="1600"/>
            </a:lvl9pPr>
          </a:lstStyle>
          <a:p/>
        </p:txBody>
      </p:sp>
      <p:sp>
        <p:nvSpPr>
          <p:cNvPr id="446" name="Shape 446"/>
          <p:cNvSpPr txBox="1"/>
          <p:nvPr>
            <p:ph idx="3" type="body"/>
          </p:nvPr>
        </p:nvSpPr>
        <p:spPr>
          <a:xfrm>
            <a:off x="4645025" y="1535113"/>
            <a:ext cx="4041900" cy="639900"/>
          </a:xfrm>
          <a:prstGeom prst="rect">
            <a:avLst/>
          </a:prstGeom>
          <a:noFill/>
          <a:ln>
            <a:noFill/>
          </a:ln>
        </p:spPr>
        <p:txBody>
          <a:bodyPr anchorCtr="0" anchor="b" bIns="91425" lIns="91425" rIns="91425" wrap="square" tIns="91425"/>
          <a:lstStyle>
            <a:lvl1pPr indent="0" lvl="0" marL="0" rtl="0" algn="l">
              <a:spcBef>
                <a:spcPts val="480"/>
              </a:spcBef>
              <a:spcAft>
                <a:spcPts val="0"/>
              </a:spcAft>
              <a:buSzPct val="75000"/>
              <a:buNone/>
              <a:defRPr b="1" sz="2400"/>
            </a:lvl1pPr>
            <a:lvl2pPr indent="0" lvl="1" marL="457200" rtl="0" algn="l">
              <a:spcBef>
                <a:spcPts val="400"/>
              </a:spcBef>
              <a:spcAft>
                <a:spcPts val="0"/>
              </a:spcAft>
              <a:buSzPct val="64999"/>
              <a:buNone/>
              <a:defRPr b="1" sz="2000"/>
            </a:lvl2pPr>
            <a:lvl3pPr indent="0" lvl="2" marL="914400" rtl="0" algn="l">
              <a:spcBef>
                <a:spcPts val="360"/>
              </a:spcBef>
              <a:spcAft>
                <a:spcPts val="0"/>
              </a:spcAft>
              <a:buSzPct val="54999"/>
              <a:buNone/>
              <a:defRPr b="1" sz="1800"/>
            </a:lvl3pPr>
            <a:lvl4pPr indent="0" lvl="3" marL="1371600" rtl="0" algn="l">
              <a:spcBef>
                <a:spcPts val="320"/>
              </a:spcBef>
              <a:spcAft>
                <a:spcPts val="0"/>
              </a:spcAft>
              <a:buSzPct val="100000"/>
              <a:buNone/>
              <a:defRPr b="1" sz="1600"/>
            </a:lvl4pPr>
            <a:lvl5pPr indent="0" lvl="4" marL="1828800" rtl="0" algn="l">
              <a:spcBef>
                <a:spcPts val="320"/>
              </a:spcBef>
              <a:spcAft>
                <a:spcPts val="0"/>
              </a:spcAft>
              <a:buSzPct val="85000"/>
              <a:buNone/>
              <a:defRPr b="1" sz="1600"/>
            </a:lvl5pPr>
            <a:lvl6pPr indent="0" lvl="5" marL="2286000" rtl="0" algn="l">
              <a:spcBef>
                <a:spcPts val="320"/>
              </a:spcBef>
              <a:spcAft>
                <a:spcPts val="0"/>
              </a:spcAft>
              <a:buSzPct val="85000"/>
              <a:buNone/>
              <a:defRPr b="1" sz="1600"/>
            </a:lvl6pPr>
            <a:lvl7pPr indent="0" lvl="6" marL="2743200" rtl="0" algn="l">
              <a:spcBef>
                <a:spcPts val="320"/>
              </a:spcBef>
              <a:spcAft>
                <a:spcPts val="0"/>
              </a:spcAft>
              <a:buSzPct val="85000"/>
              <a:buNone/>
              <a:defRPr b="1" sz="1600"/>
            </a:lvl7pPr>
            <a:lvl8pPr indent="0" lvl="7" marL="3200400" rtl="0" algn="l">
              <a:spcBef>
                <a:spcPts val="320"/>
              </a:spcBef>
              <a:spcAft>
                <a:spcPts val="0"/>
              </a:spcAft>
              <a:buSzPct val="85000"/>
              <a:buNone/>
              <a:defRPr b="1" sz="1600"/>
            </a:lvl8pPr>
            <a:lvl9pPr indent="0" lvl="8" marL="3657600" rtl="0" algn="l">
              <a:spcBef>
                <a:spcPts val="320"/>
              </a:spcBef>
              <a:spcAft>
                <a:spcPts val="0"/>
              </a:spcAft>
              <a:buSzPct val="85000"/>
              <a:buNone/>
              <a:defRPr b="1" sz="1600"/>
            </a:lvl9pPr>
          </a:lstStyle>
          <a:p/>
        </p:txBody>
      </p:sp>
      <p:sp>
        <p:nvSpPr>
          <p:cNvPr id="447" name="Shape 447"/>
          <p:cNvSpPr txBox="1"/>
          <p:nvPr>
            <p:ph idx="4" type="body"/>
          </p:nvPr>
        </p:nvSpPr>
        <p:spPr>
          <a:xfrm>
            <a:off x="4645025" y="2174875"/>
            <a:ext cx="4041900" cy="3951300"/>
          </a:xfrm>
          <a:prstGeom prst="rect">
            <a:avLst/>
          </a:prstGeom>
          <a:noFill/>
          <a:ln>
            <a:noFill/>
          </a:ln>
        </p:spPr>
        <p:txBody>
          <a:bodyPr anchorCtr="0" anchor="t" bIns="91425" lIns="91425" rIns="91425" wrap="square" tIns="91425"/>
          <a:lstStyle>
            <a:lvl1pPr indent="-228600" lvl="0" marL="342900" rtl="0" algn="l">
              <a:spcBef>
                <a:spcPts val="480"/>
              </a:spcBef>
              <a:spcAft>
                <a:spcPts val="0"/>
              </a:spcAft>
              <a:buSzPct val="75000"/>
              <a:defRPr sz="2400"/>
            </a:lvl1pPr>
            <a:lvl2pPr indent="-203200" lvl="1" marL="742950" rtl="0" algn="l">
              <a:spcBef>
                <a:spcPts val="400"/>
              </a:spcBef>
              <a:spcAft>
                <a:spcPts val="0"/>
              </a:spcAft>
              <a:buSzPct val="64999"/>
              <a:defRPr sz="2000"/>
            </a:lvl2pPr>
            <a:lvl3pPr indent="-165735" lvl="2" marL="1143000" rtl="0" algn="l">
              <a:spcBef>
                <a:spcPts val="360"/>
              </a:spcBef>
              <a:spcAft>
                <a:spcPts val="0"/>
              </a:spcAft>
              <a:buSzPct val="54999"/>
              <a:defRPr sz="1800"/>
            </a:lvl3pPr>
            <a:lvl4pPr indent="-127000" lvl="3" marL="1600200" rtl="0" algn="l">
              <a:spcBef>
                <a:spcPts val="320"/>
              </a:spcBef>
              <a:spcAft>
                <a:spcPts val="0"/>
              </a:spcAft>
              <a:buSzPct val="100000"/>
              <a:defRPr sz="1600"/>
            </a:lvl4pPr>
            <a:lvl5pPr indent="-142239" lvl="4" marL="2057400" rtl="0" algn="l">
              <a:spcBef>
                <a:spcPts val="320"/>
              </a:spcBef>
              <a:spcAft>
                <a:spcPts val="0"/>
              </a:spcAft>
              <a:buSzPct val="85000"/>
              <a:defRPr sz="1600"/>
            </a:lvl5pPr>
            <a:lvl6pPr indent="-142239" lvl="5" marL="2514600" rtl="0" algn="l">
              <a:spcBef>
                <a:spcPts val="320"/>
              </a:spcBef>
              <a:spcAft>
                <a:spcPts val="0"/>
              </a:spcAft>
              <a:buSzPct val="85000"/>
              <a:defRPr sz="1600"/>
            </a:lvl6pPr>
            <a:lvl7pPr indent="-142239" lvl="6" marL="2971800" rtl="0" algn="l">
              <a:spcBef>
                <a:spcPts val="320"/>
              </a:spcBef>
              <a:spcAft>
                <a:spcPts val="0"/>
              </a:spcAft>
              <a:buSzPct val="85000"/>
              <a:defRPr sz="1600"/>
            </a:lvl7pPr>
            <a:lvl8pPr indent="-142240" lvl="7" marL="3429000" rtl="0" algn="l">
              <a:spcBef>
                <a:spcPts val="320"/>
              </a:spcBef>
              <a:spcAft>
                <a:spcPts val="0"/>
              </a:spcAft>
              <a:buSzPct val="85000"/>
              <a:defRPr sz="1600"/>
            </a:lvl8pPr>
            <a:lvl9pPr indent="-142240" lvl="8" marL="3886200" rtl="0" algn="l">
              <a:spcBef>
                <a:spcPts val="320"/>
              </a:spcBef>
              <a:spcAft>
                <a:spcPts val="0"/>
              </a:spcAft>
              <a:buSzPct val="85000"/>
              <a:defRPr sz="1600"/>
            </a:lvl9pPr>
          </a:lstStyle>
          <a:p/>
        </p:txBody>
      </p:sp>
      <p:sp>
        <p:nvSpPr>
          <p:cNvPr id="448" name="Shape 448"/>
          <p:cNvSpPr txBox="1"/>
          <p:nvPr>
            <p:ph idx="10" type="dt"/>
          </p:nvPr>
        </p:nvSpPr>
        <p:spPr>
          <a:xfrm>
            <a:off x="533400" y="6248400"/>
            <a:ext cx="2057400" cy="457200"/>
          </a:xfrm>
          <a:prstGeom prst="rect">
            <a:avLst/>
          </a:prstGeom>
          <a:noFill/>
          <a:ln>
            <a:noFill/>
          </a:ln>
        </p:spPr>
        <p:txBody>
          <a:bodyPr anchorCtr="0" anchor="b" bIns="91425" lIns="91425" rIns="91425" wrap="square" tIns="91425"/>
          <a:lstStyle>
            <a:lvl1pPr indent="0" lvl="0" marL="0" rtl="0" algn="l">
              <a:lnSpc>
                <a:spcPct val="100000"/>
              </a:lnSpc>
              <a:spcBef>
                <a:spcPts val="0"/>
              </a:spcBef>
              <a:spcAft>
                <a:spcPts val="0"/>
              </a:spcAft>
              <a:buSzPct val="140000"/>
              <a:buNone/>
              <a:defRPr sz="1000"/>
            </a:lvl1pPr>
            <a:lvl2pPr indent="0" lvl="1" marL="457200" rtl="0" algn="l">
              <a:lnSpc>
                <a:spcPct val="100000"/>
              </a:lnSpc>
              <a:spcBef>
                <a:spcPts val="0"/>
              </a:spcBef>
              <a:spcAft>
                <a:spcPts val="0"/>
              </a:spcAft>
              <a:buNone/>
              <a:defRPr/>
            </a:lvl2pPr>
            <a:lvl3pPr indent="0" lvl="2" marL="914400" rtl="0" algn="l">
              <a:lnSpc>
                <a:spcPct val="100000"/>
              </a:lnSpc>
              <a:spcBef>
                <a:spcPts val="0"/>
              </a:spcBef>
              <a:spcAft>
                <a:spcPts val="0"/>
              </a:spcAft>
              <a:buNone/>
              <a:defRPr/>
            </a:lvl3pPr>
            <a:lvl4pPr indent="0" lvl="3" marL="1371600" rtl="0" algn="l">
              <a:lnSpc>
                <a:spcPct val="100000"/>
              </a:lnSpc>
              <a:spcBef>
                <a:spcPts val="0"/>
              </a:spcBef>
              <a:spcAft>
                <a:spcPts val="0"/>
              </a:spcAft>
              <a:buNone/>
              <a:defRPr/>
            </a:lvl4pPr>
            <a:lvl5pPr indent="0" lvl="4" marL="1828800" rtl="0" algn="l">
              <a:lnSpc>
                <a:spcPct val="100000"/>
              </a:lnSpc>
              <a:spcBef>
                <a:spcPts val="0"/>
              </a:spcBef>
              <a:spcAft>
                <a:spcPts val="0"/>
              </a:spcAft>
              <a:buNone/>
              <a:defRPr/>
            </a:lvl5pPr>
            <a:lvl6pPr indent="0" lvl="5" marL="2286000" rtl="0" algn="l">
              <a:lnSpc>
                <a:spcPct val="100000"/>
              </a:lnSpc>
              <a:spcBef>
                <a:spcPts val="0"/>
              </a:spcBef>
              <a:spcAft>
                <a:spcPts val="0"/>
              </a:spcAft>
              <a:buNone/>
              <a:defRPr/>
            </a:lvl6pPr>
            <a:lvl7pPr indent="0" lvl="6" marL="3200400" rtl="0" algn="l">
              <a:lnSpc>
                <a:spcPct val="100000"/>
              </a:lnSpc>
              <a:spcBef>
                <a:spcPts val="0"/>
              </a:spcBef>
              <a:spcAft>
                <a:spcPts val="0"/>
              </a:spcAft>
              <a:buNone/>
              <a:defRPr/>
            </a:lvl7pPr>
            <a:lvl8pPr indent="0" lvl="7" marL="4572000" rtl="0" algn="l">
              <a:lnSpc>
                <a:spcPct val="100000"/>
              </a:lnSpc>
              <a:spcBef>
                <a:spcPts val="0"/>
              </a:spcBef>
              <a:spcAft>
                <a:spcPts val="0"/>
              </a:spcAft>
              <a:buNone/>
              <a:defRPr/>
            </a:lvl8pPr>
            <a:lvl9pPr indent="0" lvl="8" marL="6400800" rtl="0" algn="l">
              <a:lnSpc>
                <a:spcPct val="100000"/>
              </a:lnSpc>
              <a:spcBef>
                <a:spcPts val="0"/>
              </a:spcBef>
              <a:spcAft>
                <a:spcPts val="0"/>
              </a:spcAft>
              <a:buNone/>
              <a:defRPr/>
            </a:lvl9pPr>
          </a:lstStyle>
          <a:p/>
        </p:txBody>
      </p:sp>
      <p:sp>
        <p:nvSpPr>
          <p:cNvPr id="449" name="Shape 449"/>
          <p:cNvSpPr txBox="1"/>
          <p:nvPr>
            <p:ph idx="11" type="ftr"/>
          </p:nvPr>
        </p:nvSpPr>
        <p:spPr>
          <a:xfrm>
            <a:off x="3238500" y="6248400"/>
            <a:ext cx="2895600" cy="457200"/>
          </a:xfrm>
          <a:prstGeom prst="rect">
            <a:avLst/>
          </a:prstGeom>
          <a:noFill/>
          <a:ln>
            <a:noFill/>
          </a:ln>
        </p:spPr>
        <p:txBody>
          <a:bodyPr anchorCtr="0" anchor="b" bIns="91425" lIns="91425" rIns="91425" wrap="square" tIns="91425"/>
          <a:lstStyle>
            <a:lvl1pPr indent="0" lvl="0" marL="0" rtl="0" algn="l">
              <a:lnSpc>
                <a:spcPct val="100000"/>
              </a:lnSpc>
              <a:spcBef>
                <a:spcPts val="0"/>
              </a:spcBef>
              <a:spcAft>
                <a:spcPts val="0"/>
              </a:spcAft>
              <a:buNone/>
              <a:defRPr/>
            </a:lvl1pPr>
            <a:lvl2pPr indent="0" lvl="1" marL="457200" rtl="0" algn="l">
              <a:lnSpc>
                <a:spcPct val="100000"/>
              </a:lnSpc>
              <a:spcBef>
                <a:spcPts val="0"/>
              </a:spcBef>
              <a:spcAft>
                <a:spcPts val="0"/>
              </a:spcAft>
              <a:buNone/>
              <a:defRPr/>
            </a:lvl2pPr>
            <a:lvl3pPr indent="0" lvl="2" marL="914400" rtl="0" algn="l">
              <a:lnSpc>
                <a:spcPct val="100000"/>
              </a:lnSpc>
              <a:spcBef>
                <a:spcPts val="0"/>
              </a:spcBef>
              <a:spcAft>
                <a:spcPts val="0"/>
              </a:spcAft>
              <a:buNone/>
              <a:defRPr/>
            </a:lvl3pPr>
            <a:lvl4pPr indent="0" lvl="3" marL="1371600" rtl="0" algn="l">
              <a:lnSpc>
                <a:spcPct val="100000"/>
              </a:lnSpc>
              <a:spcBef>
                <a:spcPts val="0"/>
              </a:spcBef>
              <a:spcAft>
                <a:spcPts val="0"/>
              </a:spcAft>
              <a:buNone/>
              <a:defRPr/>
            </a:lvl4pPr>
            <a:lvl5pPr indent="0" lvl="4" marL="1828800" rtl="0" algn="l">
              <a:lnSpc>
                <a:spcPct val="100000"/>
              </a:lnSpc>
              <a:spcBef>
                <a:spcPts val="0"/>
              </a:spcBef>
              <a:spcAft>
                <a:spcPts val="0"/>
              </a:spcAft>
              <a:buNone/>
              <a:defRPr/>
            </a:lvl5pPr>
            <a:lvl6pPr indent="0" lvl="5" marL="2286000" rtl="0" algn="l">
              <a:lnSpc>
                <a:spcPct val="100000"/>
              </a:lnSpc>
              <a:spcBef>
                <a:spcPts val="0"/>
              </a:spcBef>
              <a:spcAft>
                <a:spcPts val="0"/>
              </a:spcAft>
              <a:buNone/>
              <a:defRPr/>
            </a:lvl6pPr>
            <a:lvl7pPr indent="0" lvl="6" marL="3200400" rtl="0" algn="l">
              <a:lnSpc>
                <a:spcPct val="100000"/>
              </a:lnSpc>
              <a:spcBef>
                <a:spcPts val="0"/>
              </a:spcBef>
              <a:spcAft>
                <a:spcPts val="0"/>
              </a:spcAft>
              <a:buNone/>
              <a:defRPr/>
            </a:lvl7pPr>
            <a:lvl8pPr indent="0" lvl="7" marL="4572000" rtl="0" algn="l">
              <a:lnSpc>
                <a:spcPct val="100000"/>
              </a:lnSpc>
              <a:spcBef>
                <a:spcPts val="0"/>
              </a:spcBef>
              <a:spcAft>
                <a:spcPts val="0"/>
              </a:spcAft>
              <a:buNone/>
              <a:defRPr/>
            </a:lvl8pPr>
            <a:lvl9pPr indent="0" lvl="8" marL="6400800" rtl="0" algn="l">
              <a:lnSpc>
                <a:spcPct val="100000"/>
              </a:lnSpc>
              <a:spcBef>
                <a:spcPts val="0"/>
              </a:spcBef>
              <a:spcAft>
                <a:spcPts val="0"/>
              </a:spcAft>
              <a:buNone/>
              <a:defRPr/>
            </a:lvl9pPr>
          </a:lstStyle>
          <a:p/>
        </p:txBody>
      </p:sp>
      <p:sp>
        <p:nvSpPr>
          <p:cNvPr id="450" name="Shape 450"/>
          <p:cNvSpPr txBox="1"/>
          <p:nvPr>
            <p:ph idx="12" type="sldNum"/>
          </p:nvPr>
        </p:nvSpPr>
        <p:spPr>
          <a:xfrm>
            <a:off x="6781800" y="6248400"/>
            <a:ext cx="1905000" cy="457200"/>
          </a:xfrm>
          <a:prstGeom prst="rect">
            <a:avLst/>
          </a:prstGeom>
          <a:noFill/>
          <a:ln>
            <a:noFill/>
          </a:ln>
        </p:spPr>
        <p:txBody>
          <a:bodyPr anchorCtr="0" anchor="b" bIns="45700" lIns="91425" rIns="91425" wrap="square" tIns="45700">
            <a:noAutofit/>
          </a:bodyPr>
          <a:lstStyle/>
          <a:p>
            <a:pPr indent="-63500" lvl="0" marL="0" marR="0" rtl="0" algn="r">
              <a:lnSpc>
                <a:spcPct val="100000"/>
              </a:lnSpc>
              <a:spcBef>
                <a:spcPts val="0"/>
              </a:spcBef>
              <a:spcAft>
                <a:spcPts val="0"/>
              </a:spcAft>
              <a:buClr>
                <a:schemeClr val="lt1"/>
              </a:buClr>
              <a:buSzPct val="100000"/>
              <a:buFont typeface="Arial"/>
              <a:buNone/>
            </a:pPr>
            <a:fld id="{00000000-1234-1234-1234-123412341234}" type="slidenum">
              <a:rPr b="0" i="0" lang="en-US" sz="1000" u="none">
                <a:solidFill>
                  <a:schemeClr val="lt1"/>
                </a:solidFill>
                <a:latin typeface="Arial"/>
                <a:ea typeface="Arial"/>
                <a:cs typeface="Arial"/>
                <a:sym typeface="Arial"/>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
  <p:cSld name="Two Content">
    <p:spTree>
      <p:nvGrpSpPr>
        <p:cNvPr id="451" name="Shape 451"/>
        <p:cNvGrpSpPr/>
        <p:nvPr/>
      </p:nvGrpSpPr>
      <p:grpSpPr>
        <a:xfrm>
          <a:off x="0" y="0"/>
          <a:ext cx="0" cy="0"/>
          <a:chOff x="0" y="0"/>
          <a:chExt cx="0" cy="0"/>
        </a:xfrm>
      </p:grpSpPr>
      <p:sp>
        <p:nvSpPr>
          <p:cNvPr id="452" name="Shape 452"/>
          <p:cNvSpPr txBox="1"/>
          <p:nvPr>
            <p:ph type="title"/>
          </p:nvPr>
        </p:nvSpPr>
        <p:spPr>
          <a:xfrm>
            <a:off x="533400" y="473075"/>
            <a:ext cx="8153400" cy="1143000"/>
          </a:xfrm>
          <a:prstGeom prst="rect">
            <a:avLst/>
          </a:prstGeom>
          <a:noFill/>
          <a:ln>
            <a:noFill/>
          </a:ln>
        </p:spPr>
        <p:txBody>
          <a:bodyPr anchorCtr="0" anchor="b" bIns="91425" lIns="91425" rIns="91425" wrap="square" tIns="91425"/>
          <a:lstStyle>
            <a:lvl1pPr indent="0" lvl="0" marL="0" rtl="0" algn="l">
              <a:lnSpc>
                <a:spcPct val="80000"/>
              </a:lnSpc>
              <a:spcBef>
                <a:spcPts val="0"/>
              </a:spcBef>
              <a:spcAft>
                <a:spcPts val="0"/>
              </a:spcAft>
              <a:buNone/>
              <a:defRPr/>
            </a:lvl1pPr>
            <a:lvl2pPr indent="0" lvl="1" marL="0" rtl="0" algn="l">
              <a:lnSpc>
                <a:spcPct val="80000"/>
              </a:lnSpc>
              <a:spcBef>
                <a:spcPts val="0"/>
              </a:spcBef>
              <a:spcAft>
                <a:spcPts val="0"/>
              </a:spcAft>
              <a:buNone/>
              <a:defRPr/>
            </a:lvl2pPr>
            <a:lvl3pPr indent="0" lvl="2" marL="0" rtl="0" algn="l">
              <a:lnSpc>
                <a:spcPct val="80000"/>
              </a:lnSpc>
              <a:spcBef>
                <a:spcPts val="0"/>
              </a:spcBef>
              <a:spcAft>
                <a:spcPts val="0"/>
              </a:spcAft>
              <a:buNone/>
              <a:defRPr/>
            </a:lvl3pPr>
            <a:lvl4pPr indent="0" lvl="3" marL="0" rtl="0" algn="l">
              <a:lnSpc>
                <a:spcPct val="80000"/>
              </a:lnSpc>
              <a:spcBef>
                <a:spcPts val="0"/>
              </a:spcBef>
              <a:spcAft>
                <a:spcPts val="0"/>
              </a:spcAft>
              <a:buNone/>
              <a:defRPr/>
            </a:lvl4pPr>
            <a:lvl5pPr indent="0" lvl="4" marL="0" rtl="0" algn="l">
              <a:lnSpc>
                <a:spcPct val="80000"/>
              </a:lnSpc>
              <a:spcBef>
                <a:spcPts val="0"/>
              </a:spcBef>
              <a:spcAft>
                <a:spcPts val="0"/>
              </a:spcAft>
              <a:buNone/>
              <a:defRPr/>
            </a:lvl5pPr>
            <a:lvl6pPr indent="0" lvl="5" marL="457200" rtl="0" algn="l">
              <a:lnSpc>
                <a:spcPct val="80000"/>
              </a:lnSpc>
              <a:spcBef>
                <a:spcPts val="0"/>
              </a:spcBef>
              <a:spcAft>
                <a:spcPts val="0"/>
              </a:spcAft>
              <a:buNone/>
              <a:defRPr/>
            </a:lvl6pPr>
            <a:lvl7pPr indent="0" lvl="6" marL="914400" rtl="0" algn="l">
              <a:lnSpc>
                <a:spcPct val="80000"/>
              </a:lnSpc>
              <a:spcBef>
                <a:spcPts val="0"/>
              </a:spcBef>
              <a:spcAft>
                <a:spcPts val="0"/>
              </a:spcAft>
              <a:buNone/>
              <a:defRPr/>
            </a:lvl7pPr>
            <a:lvl8pPr indent="0" lvl="7" marL="1371600" rtl="0" algn="l">
              <a:lnSpc>
                <a:spcPct val="80000"/>
              </a:lnSpc>
              <a:spcBef>
                <a:spcPts val="0"/>
              </a:spcBef>
              <a:spcAft>
                <a:spcPts val="0"/>
              </a:spcAft>
              <a:buNone/>
              <a:defRPr/>
            </a:lvl8pPr>
            <a:lvl9pPr indent="0" lvl="8" marL="1828800" rtl="0" algn="l">
              <a:lnSpc>
                <a:spcPct val="80000"/>
              </a:lnSpc>
              <a:spcBef>
                <a:spcPts val="0"/>
              </a:spcBef>
              <a:spcAft>
                <a:spcPts val="0"/>
              </a:spcAft>
              <a:buNone/>
              <a:defRPr/>
            </a:lvl9pPr>
          </a:lstStyle>
          <a:p/>
        </p:txBody>
      </p:sp>
      <p:sp>
        <p:nvSpPr>
          <p:cNvPr id="453" name="Shape 453"/>
          <p:cNvSpPr txBox="1"/>
          <p:nvPr>
            <p:ph idx="1" type="body"/>
          </p:nvPr>
        </p:nvSpPr>
        <p:spPr>
          <a:xfrm>
            <a:off x="533400" y="1828800"/>
            <a:ext cx="4000500" cy="4038600"/>
          </a:xfrm>
          <a:prstGeom prst="rect">
            <a:avLst/>
          </a:prstGeom>
          <a:noFill/>
          <a:ln>
            <a:noFill/>
          </a:ln>
        </p:spPr>
        <p:txBody>
          <a:bodyPr anchorCtr="0" anchor="t" bIns="91425" lIns="91425" rIns="91425" wrap="square" tIns="91425"/>
          <a:lstStyle>
            <a:lvl1pPr indent="-209550" lvl="0" marL="342900" rtl="0" algn="l">
              <a:spcBef>
                <a:spcPts val="560"/>
              </a:spcBef>
              <a:spcAft>
                <a:spcPts val="0"/>
              </a:spcAft>
              <a:buSzPct val="75000"/>
              <a:defRPr sz="2800"/>
            </a:lvl1pPr>
            <a:lvl2pPr indent="-186690" lvl="1" marL="742950" rtl="0" algn="l">
              <a:spcBef>
                <a:spcPts val="480"/>
              </a:spcBef>
              <a:spcAft>
                <a:spcPts val="0"/>
              </a:spcAft>
              <a:buSzPct val="65000"/>
              <a:defRPr sz="2400"/>
            </a:lvl2pPr>
            <a:lvl3pPr indent="-158750" lvl="2" marL="1143000" rtl="0" algn="l">
              <a:spcBef>
                <a:spcPts val="400"/>
              </a:spcBef>
              <a:spcAft>
                <a:spcPts val="0"/>
              </a:spcAft>
              <a:buSzPct val="55000"/>
              <a:defRPr sz="2000"/>
            </a:lvl3pPr>
            <a:lvl4pPr indent="-114300" lvl="3" marL="1600200" rtl="0" algn="l">
              <a:spcBef>
                <a:spcPts val="360"/>
              </a:spcBef>
              <a:spcAft>
                <a:spcPts val="0"/>
              </a:spcAft>
              <a:buSzPct val="100000"/>
              <a:defRPr sz="1800"/>
            </a:lvl4pPr>
            <a:lvl5pPr indent="-131445" lvl="4" marL="2057400" rtl="0" algn="l">
              <a:spcBef>
                <a:spcPts val="360"/>
              </a:spcBef>
              <a:spcAft>
                <a:spcPts val="0"/>
              </a:spcAft>
              <a:buSzPct val="85000"/>
              <a:defRPr sz="1800"/>
            </a:lvl5pPr>
            <a:lvl6pPr indent="-131445" lvl="5" marL="2514600" rtl="0" algn="l">
              <a:spcBef>
                <a:spcPts val="360"/>
              </a:spcBef>
              <a:spcAft>
                <a:spcPts val="0"/>
              </a:spcAft>
              <a:buSzPct val="85000"/>
              <a:defRPr sz="1800"/>
            </a:lvl6pPr>
            <a:lvl7pPr indent="-131445" lvl="6" marL="2971800" rtl="0" algn="l">
              <a:spcBef>
                <a:spcPts val="360"/>
              </a:spcBef>
              <a:spcAft>
                <a:spcPts val="0"/>
              </a:spcAft>
              <a:buSzPct val="85000"/>
              <a:defRPr sz="1800"/>
            </a:lvl7pPr>
            <a:lvl8pPr indent="-131445" lvl="7" marL="3429000" rtl="0" algn="l">
              <a:spcBef>
                <a:spcPts val="360"/>
              </a:spcBef>
              <a:spcAft>
                <a:spcPts val="0"/>
              </a:spcAft>
              <a:buSzPct val="85000"/>
              <a:defRPr sz="1800"/>
            </a:lvl8pPr>
            <a:lvl9pPr indent="-131445" lvl="8" marL="3886200" rtl="0" algn="l">
              <a:spcBef>
                <a:spcPts val="360"/>
              </a:spcBef>
              <a:spcAft>
                <a:spcPts val="0"/>
              </a:spcAft>
              <a:buSzPct val="85000"/>
              <a:defRPr sz="1800"/>
            </a:lvl9pPr>
          </a:lstStyle>
          <a:p/>
        </p:txBody>
      </p:sp>
      <p:sp>
        <p:nvSpPr>
          <p:cNvPr id="454" name="Shape 454"/>
          <p:cNvSpPr txBox="1"/>
          <p:nvPr>
            <p:ph idx="2" type="body"/>
          </p:nvPr>
        </p:nvSpPr>
        <p:spPr>
          <a:xfrm>
            <a:off x="4686300" y="1828800"/>
            <a:ext cx="4000500" cy="4038600"/>
          </a:xfrm>
          <a:prstGeom prst="rect">
            <a:avLst/>
          </a:prstGeom>
          <a:noFill/>
          <a:ln>
            <a:noFill/>
          </a:ln>
        </p:spPr>
        <p:txBody>
          <a:bodyPr anchorCtr="0" anchor="t" bIns="91425" lIns="91425" rIns="91425" wrap="square" tIns="91425"/>
          <a:lstStyle>
            <a:lvl1pPr indent="-209550" lvl="0" marL="342900" rtl="0" algn="l">
              <a:spcBef>
                <a:spcPts val="560"/>
              </a:spcBef>
              <a:spcAft>
                <a:spcPts val="0"/>
              </a:spcAft>
              <a:buSzPct val="75000"/>
              <a:defRPr sz="2800"/>
            </a:lvl1pPr>
            <a:lvl2pPr indent="-186690" lvl="1" marL="742950" rtl="0" algn="l">
              <a:spcBef>
                <a:spcPts val="480"/>
              </a:spcBef>
              <a:spcAft>
                <a:spcPts val="0"/>
              </a:spcAft>
              <a:buSzPct val="65000"/>
              <a:defRPr sz="2400"/>
            </a:lvl2pPr>
            <a:lvl3pPr indent="-158750" lvl="2" marL="1143000" rtl="0" algn="l">
              <a:spcBef>
                <a:spcPts val="400"/>
              </a:spcBef>
              <a:spcAft>
                <a:spcPts val="0"/>
              </a:spcAft>
              <a:buSzPct val="55000"/>
              <a:defRPr sz="2000"/>
            </a:lvl3pPr>
            <a:lvl4pPr indent="-114300" lvl="3" marL="1600200" rtl="0" algn="l">
              <a:spcBef>
                <a:spcPts val="360"/>
              </a:spcBef>
              <a:spcAft>
                <a:spcPts val="0"/>
              </a:spcAft>
              <a:buSzPct val="100000"/>
              <a:defRPr sz="1800"/>
            </a:lvl4pPr>
            <a:lvl5pPr indent="-131445" lvl="4" marL="2057400" rtl="0" algn="l">
              <a:spcBef>
                <a:spcPts val="360"/>
              </a:spcBef>
              <a:spcAft>
                <a:spcPts val="0"/>
              </a:spcAft>
              <a:buSzPct val="85000"/>
              <a:defRPr sz="1800"/>
            </a:lvl5pPr>
            <a:lvl6pPr indent="-131445" lvl="5" marL="2514600" rtl="0" algn="l">
              <a:spcBef>
                <a:spcPts val="360"/>
              </a:spcBef>
              <a:spcAft>
                <a:spcPts val="0"/>
              </a:spcAft>
              <a:buSzPct val="85000"/>
              <a:defRPr sz="1800"/>
            </a:lvl6pPr>
            <a:lvl7pPr indent="-131445" lvl="6" marL="2971800" rtl="0" algn="l">
              <a:spcBef>
                <a:spcPts val="360"/>
              </a:spcBef>
              <a:spcAft>
                <a:spcPts val="0"/>
              </a:spcAft>
              <a:buSzPct val="85000"/>
              <a:defRPr sz="1800"/>
            </a:lvl7pPr>
            <a:lvl8pPr indent="-131445" lvl="7" marL="3429000" rtl="0" algn="l">
              <a:spcBef>
                <a:spcPts val="360"/>
              </a:spcBef>
              <a:spcAft>
                <a:spcPts val="0"/>
              </a:spcAft>
              <a:buSzPct val="85000"/>
              <a:defRPr sz="1800"/>
            </a:lvl8pPr>
            <a:lvl9pPr indent="-131445" lvl="8" marL="3886200" rtl="0" algn="l">
              <a:spcBef>
                <a:spcPts val="360"/>
              </a:spcBef>
              <a:spcAft>
                <a:spcPts val="0"/>
              </a:spcAft>
              <a:buSzPct val="85000"/>
              <a:defRPr sz="1800"/>
            </a:lvl9pPr>
          </a:lstStyle>
          <a:p/>
        </p:txBody>
      </p:sp>
      <p:sp>
        <p:nvSpPr>
          <p:cNvPr id="455" name="Shape 455"/>
          <p:cNvSpPr txBox="1"/>
          <p:nvPr>
            <p:ph idx="10" type="dt"/>
          </p:nvPr>
        </p:nvSpPr>
        <p:spPr>
          <a:xfrm>
            <a:off x="533400" y="6248400"/>
            <a:ext cx="2057400" cy="457200"/>
          </a:xfrm>
          <a:prstGeom prst="rect">
            <a:avLst/>
          </a:prstGeom>
          <a:noFill/>
          <a:ln>
            <a:noFill/>
          </a:ln>
        </p:spPr>
        <p:txBody>
          <a:bodyPr anchorCtr="0" anchor="b" bIns="91425" lIns="91425" rIns="91425" wrap="square" tIns="91425"/>
          <a:lstStyle>
            <a:lvl1pPr indent="0" lvl="0" marL="0" rtl="0" algn="l">
              <a:lnSpc>
                <a:spcPct val="100000"/>
              </a:lnSpc>
              <a:spcBef>
                <a:spcPts val="0"/>
              </a:spcBef>
              <a:spcAft>
                <a:spcPts val="0"/>
              </a:spcAft>
              <a:buSzPct val="140000"/>
              <a:buNone/>
              <a:defRPr sz="1000"/>
            </a:lvl1pPr>
            <a:lvl2pPr indent="0" lvl="1" marL="457200" rtl="0" algn="l">
              <a:lnSpc>
                <a:spcPct val="100000"/>
              </a:lnSpc>
              <a:spcBef>
                <a:spcPts val="0"/>
              </a:spcBef>
              <a:spcAft>
                <a:spcPts val="0"/>
              </a:spcAft>
              <a:buNone/>
              <a:defRPr/>
            </a:lvl2pPr>
            <a:lvl3pPr indent="0" lvl="2" marL="914400" rtl="0" algn="l">
              <a:lnSpc>
                <a:spcPct val="100000"/>
              </a:lnSpc>
              <a:spcBef>
                <a:spcPts val="0"/>
              </a:spcBef>
              <a:spcAft>
                <a:spcPts val="0"/>
              </a:spcAft>
              <a:buNone/>
              <a:defRPr/>
            </a:lvl3pPr>
            <a:lvl4pPr indent="0" lvl="3" marL="1371600" rtl="0" algn="l">
              <a:lnSpc>
                <a:spcPct val="100000"/>
              </a:lnSpc>
              <a:spcBef>
                <a:spcPts val="0"/>
              </a:spcBef>
              <a:spcAft>
                <a:spcPts val="0"/>
              </a:spcAft>
              <a:buNone/>
              <a:defRPr/>
            </a:lvl4pPr>
            <a:lvl5pPr indent="0" lvl="4" marL="1828800" rtl="0" algn="l">
              <a:lnSpc>
                <a:spcPct val="100000"/>
              </a:lnSpc>
              <a:spcBef>
                <a:spcPts val="0"/>
              </a:spcBef>
              <a:spcAft>
                <a:spcPts val="0"/>
              </a:spcAft>
              <a:buNone/>
              <a:defRPr/>
            </a:lvl5pPr>
            <a:lvl6pPr indent="0" lvl="5" marL="2286000" rtl="0" algn="l">
              <a:lnSpc>
                <a:spcPct val="100000"/>
              </a:lnSpc>
              <a:spcBef>
                <a:spcPts val="0"/>
              </a:spcBef>
              <a:spcAft>
                <a:spcPts val="0"/>
              </a:spcAft>
              <a:buNone/>
              <a:defRPr/>
            </a:lvl6pPr>
            <a:lvl7pPr indent="0" lvl="6" marL="3200400" rtl="0" algn="l">
              <a:lnSpc>
                <a:spcPct val="100000"/>
              </a:lnSpc>
              <a:spcBef>
                <a:spcPts val="0"/>
              </a:spcBef>
              <a:spcAft>
                <a:spcPts val="0"/>
              </a:spcAft>
              <a:buNone/>
              <a:defRPr/>
            </a:lvl7pPr>
            <a:lvl8pPr indent="0" lvl="7" marL="4572000" rtl="0" algn="l">
              <a:lnSpc>
                <a:spcPct val="100000"/>
              </a:lnSpc>
              <a:spcBef>
                <a:spcPts val="0"/>
              </a:spcBef>
              <a:spcAft>
                <a:spcPts val="0"/>
              </a:spcAft>
              <a:buNone/>
              <a:defRPr/>
            </a:lvl8pPr>
            <a:lvl9pPr indent="0" lvl="8" marL="6400800" rtl="0" algn="l">
              <a:lnSpc>
                <a:spcPct val="100000"/>
              </a:lnSpc>
              <a:spcBef>
                <a:spcPts val="0"/>
              </a:spcBef>
              <a:spcAft>
                <a:spcPts val="0"/>
              </a:spcAft>
              <a:buNone/>
              <a:defRPr/>
            </a:lvl9pPr>
          </a:lstStyle>
          <a:p/>
        </p:txBody>
      </p:sp>
      <p:sp>
        <p:nvSpPr>
          <p:cNvPr id="456" name="Shape 456"/>
          <p:cNvSpPr txBox="1"/>
          <p:nvPr>
            <p:ph idx="11" type="ftr"/>
          </p:nvPr>
        </p:nvSpPr>
        <p:spPr>
          <a:xfrm>
            <a:off x="3238500" y="6248400"/>
            <a:ext cx="2895600" cy="457200"/>
          </a:xfrm>
          <a:prstGeom prst="rect">
            <a:avLst/>
          </a:prstGeom>
          <a:noFill/>
          <a:ln>
            <a:noFill/>
          </a:ln>
        </p:spPr>
        <p:txBody>
          <a:bodyPr anchorCtr="0" anchor="b" bIns="91425" lIns="91425" rIns="91425" wrap="square" tIns="91425"/>
          <a:lstStyle>
            <a:lvl1pPr indent="0" lvl="0" marL="0" rtl="0" algn="l">
              <a:lnSpc>
                <a:spcPct val="100000"/>
              </a:lnSpc>
              <a:spcBef>
                <a:spcPts val="0"/>
              </a:spcBef>
              <a:spcAft>
                <a:spcPts val="0"/>
              </a:spcAft>
              <a:buNone/>
              <a:defRPr/>
            </a:lvl1pPr>
            <a:lvl2pPr indent="0" lvl="1" marL="457200" rtl="0" algn="l">
              <a:lnSpc>
                <a:spcPct val="100000"/>
              </a:lnSpc>
              <a:spcBef>
                <a:spcPts val="0"/>
              </a:spcBef>
              <a:spcAft>
                <a:spcPts val="0"/>
              </a:spcAft>
              <a:buNone/>
              <a:defRPr/>
            </a:lvl2pPr>
            <a:lvl3pPr indent="0" lvl="2" marL="914400" rtl="0" algn="l">
              <a:lnSpc>
                <a:spcPct val="100000"/>
              </a:lnSpc>
              <a:spcBef>
                <a:spcPts val="0"/>
              </a:spcBef>
              <a:spcAft>
                <a:spcPts val="0"/>
              </a:spcAft>
              <a:buNone/>
              <a:defRPr/>
            </a:lvl3pPr>
            <a:lvl4pPr indent="0" lvl="3" marL="1371600" rtl="0" algn="l">
              <a:lnSpc>
                <a:spcPct val="100000"/>
              </a:lnSpc>
              <a:spcBef>
                <a:spcPts val="0"/>
              </a:spcBef>
              <a:spcAft>
                <a:spcPts val="0"/>
              </a:spcAft>
              <a:buNone/>
              <a:defRPr/>
            </a:lvl4pPr>
            <a:lvl5pPr indent="0" lvl="4" marL="1828800" rtl="0" algn="l">
              <a:lnSpc>
                <a:spcPct val="100000"/>
              </a:lnSpc>
              <a:spcBef>
                <a:spcPts val="0"/>
              </a:spcBef>
              <a:spcAft>
                <a:spcPts val="0"/>
              </a:spcAft>
              <a:buNone/>
              <a:defRPr/>
            </a:lvl5pPr>
            <a:lvl6pPr indent="0" lvl="5" marL="2286000" rtl="0" algn="l">
              <a:lnSpc>
                <a:spcPct val="100000"/>
              </a:lnSpc>
              <a:spcBef>
                <a:spcPts val="0"/>
              </a:spcBef>
              <a:spcAft>
                <a:spcPts val="0"/>
              </a:spcAft>
              <a:buNone/>
              <a:defRPr/>
            </a:lvl6pPr>
            <a:lvl7pPr indent="0" lvl="6" marL="3200400" rtl="0" algn="l">
              <a:lnSpc>
                <a:spcPct val="100000"/>
              </a:lnSpc>
              <a:spcBef>
                <a:spcPts val="0"/>
              </a:spcBef>
              <a:spcAft>
                <a:spcPts val="0"/>
              </a:spcAft>
              <a:buNone/>
              <a:defRPr/>
            </a:lvl7pPr>
            <a:lvl8pPr indent="0" lvl="7" marL="4572000" rtl="0" algn="l">
              <a:lnSpc>
                <a:spcPct val="100000"/>
              </a:lnSpc>
              <a:spcBef>
                <a:spcPts val="0"/>
              </a:spcBef>
              <a:spcAft>
                <a:spcPts val="0"/>
              </a:spcAft>
              <a:buNone/>
              <a:defRPr/>
            </a:lvl8pPr>
            <a:lvl9pPr indent="0" lvl="8" marL="6400800" rtl="0" algn="l">
              <a:lnSpc>
                <a:spcPct val="100000"/>
              </a:lnSpc>
              <a:spcBef>
                <a:spcPts val="0"/>
              </a:spcBef>
              <a:spcAft>
                <a:spcPts val="0"/>
              </a:spcAft>
              <a:buNone/>
              <a:defRPr/>
            </a:lvl9pPr>
          </a:lstStyle>
          <a:p/>
        </p:txBody>
      </p:sp>
      <p:sp>
        <p:nvSpPr>
          <p:cNvPr id="457" name="Shape 457"/>
          <p:cNvSpPr txBox="1"/>
          <p:nvPr>
            <p:ph idx="12" type="sldNum"/>
          </p:nvPr>
        </p:nvSpPr>
        <p:spPr>
          <a:xfrm>
            <a:off x="6781800" y="6248400"/>
            <a:ext cx="1905000" cy="457200"/>
          </a:xfrm>
          <a:prstGeom prst="rect">
            <a:avLst/>
          </a:prstGeom>
          <a:noFill/>
          <a:ln>
            <a:noFill/>
          </a:ln>
        </p:spPr>
        <p:txBody>
          <a:bodyPr anchorCtr="0" anchor="b" bIns="45700" lIns="91425" rIns="91425" wrap="square" tIns="45700">
            <a:noAutofit/>
          </a:bodyPr>
          <a:lstStyle/>
          <a:p>
            <a:pPr indent="-63500" lvl="0" marL="0" marR="0" rtl="0" algn="r">
              <a:lnSpc>
                <a:spcPct val="100000"/>
              </a:lnSpc>
              <a:spcBef>
                <a:spcPts val="0"/>
              </a:spcBef>
              <a:spcAft>
                <a:spcPts val="0"/>
              </a:spcAft>
              <a:buClr>
                <a:schemeClr val="lt1"/>
              </a:buClr>
              <a:buSzPct val="100000"/>
              <a:buFont typeface="Arial"/>
              <a:buNone/>
            </a:pPr>
            <a:fld id="{00000000-1234-1234-1234-123412341234}" type="slidenum">
              <a:rPr b="0" i="0" lang="en-US" sz="1000" u="none">
                <a:solidFill>
                  <a:schemeClr val="lt1"/>
                </a:solidFill>
                <a:latin typeface="Arial"/>
                <a:ea typeface="Arial"/>
                <a:cs typeface="Arial"/>
                <a:sym typeface="Arial"/>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458" name="Shape 458"/>
        <p:cNvGrpSpPr/>
        <p:nvPr/>
      </p:nvGrpSpPr>
      <p:grpSpPr>
        <a:xfrm>
          <a:off x="0" y="0"/>
          <a:ext cx="0" cy="0"/>
          <a:chOff x="0" y="0"/>
          <a:chExt cx="0" cy="0"/>
        </a:xfrm>
      </p:grpSpPr>
      <p:sp>
        <p:nvSpPr>
          <p:cNvPr id="459" name="Shape 459"/>
          <p:cNvSpPr txBox="1"/>
          <p:nvPr>
            <p:ph type="title"/>
          </p:nvPr>
        </p:nvSpPr>
        <p:spPr>
          <a:xfrm>
            <a:off x="722313" y="4406900"/>
            <a:ext cx="7772400" cy="1362000"/>
          </a:xfrm>
          <a:prstGeom prst="rect">
            <a:avLst/>
          </a:prstGeom>
          <a:noFill/>
          <a:ln>
            <a:noFill/>
          </a:ln>
        </p:spPr>
        <p:txBody>
          <a:bodyPr anchorCtr="0" anchor="t" bIns="91425" lIns="91425" rIns="91425" wrap="square" tIns="91425"/>
          <a:lstStyle>
            <a:lvl1pPr indent="0" lvl="0" marL="0" rtl="0" algn="l">
              <a:lnSpc>
                <a:spcPct val="80000"/>
              </a:lnSpc>
              <a:spcBef>
                <a:spcPts val="0"/>
              </a:spcBef>
              <a:spcAft>
                <a:spcPts val="0"/>
              </a:spcAft>
              <a:buSzPct val="35000"/>
              <a:buNone/>
              <a:defRPr b="1" sz="4000" cap="none"/>
            </a:lvl1pPr>
            <a:lvl2pPr indent="0" lvl="1" marL="0" rtl="0" algn="l">
              <a:lnSpc>
                <a:spcPct val="80000"/>
              </a:lnSpc>
              <a:spcBef>
                <a:spcPts val="0"/>
              </a:spcBef>
              <a:spcAft>
                <a:spcPts val="0"/>
              </a:spcAft>
              <a:buNone/>
              <a:defRPr/>
            </a:lvl2pPr>
            <a:lvl3pPr indent="0" lvl="2" marL="0" rtl="0" algn="l">
              <a:lnSpc>
                <a:spcPct val="80000"/>
              </a:lnSpc>
              <a:spcBef>
                <a:spcPts val="0"/>
              </a:spcBef>
              <a:spcAft>
                <a:spcPts val="0"/>
              </a:spcAft>
              <a:buNone/>
              <a:defRPr/>
            </a:lvl3pPr>
            <a:lvl4pPr indent="0" lvl="3" marL="0" rtl="0" algn="l">
              <a:lnSpc>
                <a:spcPct val="80000"/>
              </a:lnSpc>
              <a:spcBef>
                <a:spcPts val="0"/>
              </a:spcBef>
              <a:spcAft>
                <a:spcPts val="0"/>
              </a:spcAft>
              <a:buNone/>
              <a:defRPr/>
            </a:lvl4pPr>
            <a:lvl5pPr indent="0" lvl="4" marL="0" rtl="0" algn="l">
              <a:lnSpc>
                <a:spcPct val="80000"/>
              </a:lnSpc>
              <a:spcBef>
                <a:spcPts val="0"/>
              </a:spcBef>
              <a:spcAft>
                <a:spcPts val="0"/>
              </a:spcAft>
              <a:buNone/>
              <a:defRPr/>
            </a:lvl5pPr>
            <a:lvl6pPr indent="0" lvl="5" marL="457200" rtl="0" algn="l">
              <a:lnSpc>
                <a:spcPct val="80000"/>
              </a:lnSpc>
              <a:spcBef>
                <a:spcPts val="0"/>
              </a:spcBef>
              <a:spcAft>
                <a:spcPts val="0"/>
              </a:spcAft>
              <a:buNone/>
              <a:defRPr/>
            </a:lvl6pPr>
            <a:lvl7pPr indent="0" lvl="6" marL="914400" rtl="0" algn="l">
              <a:lnSpc>
                <a:spcPct val="80000"/>
              </a:lnSpc>
              <a:spcBef>
                <a:spcPts val="0"/>
              </a:spcBef>
              <a:spcAft>
                <a:spcPts val="0"/>
              </a:spcAft>
              <a:buNone/>
              <a:defRPr/>
            </a:lvl7pPr>
            <a:lvl8pPr indent="0" lvl="7" marL="1371600" rtl="0" algn="l">
              <a:lnSpc>
                <a:spcPct val="80000"/>
              </a:lnSpc>
              <a:spcBef>
                <a:spcPts val="0"/>
              </a:spcBef>
              <a:spcAft>
                <a:spcPts val="0"/>
              </a:spcAft>
              <a:buNone/>
              <a:defRPr/>
            </a:lvl8pPr>
            <a:lvl9pPr indent="0" lvl="8" marL="1828800" rtl="0" algn="l">
              <a:lnSpc>
                <a:spcPct val="80000"/>
              </a:lnSpc>
              <a:spcBef>
                <a:spcPts val="0"/>
              </a:spcBef>
              <a:spcAft>
                <a:spcPts val="0"/>
              </a:spcAft>
              <a:buNone/>
              <a:defRPr/>
            </a:lvl9pPr>
          </a:lstStyle>
          <a:p/>
        </p:txBody>
      </p:sp>
      <p:sp>
        <p:nvSpPr>
          <p:cNvPr id="460" name="Shape 460"/>
          <p:cNvSpPr txBox="1"/>
          <p:nvPr>
            <p:ph idx="1" type="body"/>
          </p:nvPr>
        </p:nvSpPr>
        <p:spPr>
          <a:xfrm>
            <a:off x="722313" y="2906713"/>
            <a:ext cx="7772400" cy="1500300"/>
          </a:xfrm>
          <a:prstGeom prst="rect">
            <a:avLst/>
          </a:prstGeom>
          <a:noFill/>
          <a:ln>
            <a:noFill/>
          </a:ln>
        </p:spPr>
        <p:txBody>
          <a:bodyPr anchorCtr="0" anchor="b" bIns="91425" lIns="91425" rIns="91425" wrap="square" tIns="91425"/>
          <a:lstStyle>
            <a:lvl1pPr indent="0" lvl="0" marL="0" rtl="0" algn="l">
              <a:spcBef>
                <a:spcPts val="400"/>
              </a:spcBef>
              <a:spcAft>
                <a:spcPts val="0"/>
              </a:spcAft>
              <a:buSzPct val="75000"/>
              <a:buNone/>
              <a:defRPr sz="2000"/>
            </a:lvl1pPr>
            <a:lvl2pPr indent="0" lvl="1" marL="457200" rtl="0" algn="l">
              <a:spcBef>
                <a:spcPts val="360"/>
              </a:spcBef>
              <a:spcAft>
                <a:spcPts val="0"/>
              </a:spcAft>
              <a:buSzPct val="64999"/>
              <a:buNone/>
              <a:defRPr sz="1800"/>
            </a:lvl2pPr>
            <a:lvl3pPr indent="0" lvl="2" marL="914400" rtl="0" algn="l">
              <a:spcBef>
                <a:spcPts val="320"/>
              </a:spcBef>
              <a:spcAft>
                <a:spcPts val="0"/>
              </a:spcAft>
              <a:buSzPct val="55000"/>
              <a:buNone/>
              <a:defRPr sz="1600"/>
            </a:lvl3pPr>
            <a:lvl4pPr indent="0" lvl="3" marL="1371600" rtl="0" algn="l">
              <a:spcBef>
                <a:spcPts val="280"/>
              </a:spcBef>
              <a:spcAft>
                <a:spcPts val="0"/>
              </a:spcAft>
              <a:buSzPct val="100000"/>
              <a:buNone/>
              <a:defRPr sz="1400"/>
            </a:lvl4pPr>
            <a:lvl5pPr indent="0" lvl="4" marL="1828800" rtl="0" algn="l">
              <a:spcBef>
                <a:spcPts val="280"/>
              </a:spcBef>
              <a:spcAft>
                <a:spcPts val="0"/>
              </a:spcAft>
              <a:buSzPct val="85000"/>
              <a:buNone/>
              <a:defRPr sz="1400"/>
            </a:lvl5pPr>
            <a:lvl6pPr indent="0" lvl="5" marL="2286000" rtl="0" algn="l">
              <a:spcBef>
                <a:spcPts val="280"/>
              </a:spcBef>
              <a:spcAft>
                <a:spcPts val="0"/>
              </a:spcAft>
              <a:buSzPct val="85000"/>
              <a:buNone/>
              <a:defRPr sz="1400"/>
            </a:lvl6pPr>
            <a:lvl7pPr indent="0" lvl="6" marL="2743200" rtl="0" algn="l">
              <a:spcBef>
                <a:spcPts val="280"/>
              </a:spcBef>
              <a:spcAft>
                <a:spcPts val="0"/>
              </a:spcAft>
              <a:buSzPct val="85000"/>
              <a:buNone/>
              <a:defRPr sz="1400"/>
            </a:lvl7pPr>
            <a:lvl8pPr indent="0" lvl="7" marL="3200400" rtl="0" algn="l">
              <a:spcBef>
                <a:spcPts val="280"/>
              </a:spcBef>
              <a:spcAft>
                <a:spcPts val="0"/>
              </a:spcAft>
              <a:buSzPct val="85000"/>
              <a:buNone/>
              <a:defRPr sz="1400"/>
            </a:lvl8pPr>
            <a:lvl9pPr indent="0" lvl="8" marL="3657600" rtl="0" algn="l">
              <a:spcBef>
                <a:spcPts val="280"/>
              </a:spcBef>
              <a:spcAft>
                <a:spcPts val="0"/>
              </a:spcAft>
              <a:buSzPct val="85000"/>
              <a:buNone/>
              <a:defRPr sz="1400"/>
            </a:lvl9pPr>
          </a:lstStyle>
          <a:p/>
        </p:txBody>
      </p:sp>
      <p:sp>
        <p:nvSpPr>
          <p:cNvPr id="461" name="Shape 461"/>
          <p:cNvSpPr txBox="1"/>
          <p:nvPr>
            <p:ph idx="10" type="dt"/>
          </p:nvPr>
        </p:nvSpPr>
        <p:spPr>
          <a:xfrm>
            <a:off x="533400" y="6248400"/>
            <a:ext cx="2057400" cy="457200"/>
          </a:xfrm>
          <a:prstGeom prst="rect">
            <a:avLst/>
          </a:prstGeom>
          <a:noFill/>
          <a:ln>
            <a:noFill/>
          </a:ln>
        </p:spPr>
        <p:txBody>
          <a:bodyPr anchorCtr="0" anchor="b" bIns="91425" lIns="91425" rIns="91425" wrap="square" tIns="91425"/>
          <a:lstStyle>
            <a:lvl1pPr indent="0" lvl="0" marL="0" rtl="0" algn="l">
              <a:lnSpc>
                <a:spcPct val="100000"/>
              </a:lnSpc>
              <a:spcBef>
                <a:spcPts val="0"/>
              </a:spcBef>
              <a:spcAft>
                <a:spcPts val="0"/>
              </a:spcAft>
              <a:buSzPct val="140000"/>
              <a:buNone/>
              <a:defRPr sz="1000"/>
            </a:lvl1pPr>
            <a:lvl2pPr indent="0" lvl="1" marL="457200" rtl="0" algn="l">
              <a:lnSpc>
                <a:spcPct val="100000"/>
              </a:lnSpc>
              <a:spcBef>
                <a:spcPts val="0"/>
              </a:spcBef>
              <a:spcAft>
                <a:spcPts val="0"/>
              </a:spcAft>
              <a:buNone/>
              <a:defRPr/>
            </a:lvl2pPr>
            <a:lvl3pPr indent="0" lvl="2" marL="914400" rtl="0" algn="l">
              <a:lnSpc>
                <a:spcPct val="100000"/>
              </a:lnSpc>
              <a:spcBef>
                <a:spcPts val="0"/>
              </a:spcBef>
              <a:spcAft>
                <a:spcPts val="0"/>
              </a:spcAft>
              <a:buNone/>
              <a:defRPr/>
            </a:lvl3pPr>
            <a:lvl4pPr indent="0" lvl="3" marL="1371600" rtl="0" algn="l">
              <a:lnSpc>
                <a:spcPct val="100000"/>
              </a:lnSpc>
              <a:spcBef>
                <a:spcPts val="0"/>
              </a:spcBef>
              <a:spcAft>
                <a:spcPts val="0"/>
              </a:spcAft>
              <a:buNone/>
              <a:defRPr/>
            </a:lvl4pPr>
            <a:lvl5pPr indent="0" lvl="4" marL="1828800" rtl="0" algn="l">
              <a:lnSpc>
                <a:spcPct val="100000"/>
              </a:lnSpc>
              <a:spcBef>
                <a:spcPts val="0"/>
              </a:spcBef>
              <a:spcAft>
                <a:spcPts val="0"/>
              </a:spcAft>
              <a:buNone/>
              <a:defRPr/>
            </a:lvl5pPr>
            <a:lvl6pPr indent="0" lvl="5" marL="2286000" rtl="0" algn="l">
              <a:lnSpc>
                <a:spcPct val="100000"/>
              </a:lnSpc>
              <a:spcBef>
                <a:spcPts val="0"/>
              </a:spcBef>
              <a:spcAft>
                <a:spcPts val="0"/>
              </a:spcAft>
              <a:buNone/>
              <a:defRPr/>
            </a:lvl6pPr>
            <a:lvl7pPr indent="0" lvl="6" marL="3200400" rtl="0" algn="l">
              <a:lnSpc>
                <a:spcPct val="100000"/>
              </a:lnSpc>
              <a:spcBef>
                <a:spcPts val="0"/>
              </a:spcBef>
              <a:spcAft>
                <a:spcPts val="0"/>
              </a:spcAft>
              <a:buNone/>
              <a:defRPr/>
            </a:lvl7pPr>
            <a:lvl8pPr indent="0" lvl="7" marL="4572000" rtl="0" algn="l">
              <a:lnSpc>
                <a:spcPct val="100000"/>
              </a:lnSpc>
              <a:spcBef>
                <a:spcPts val="0"/>
              </a:spcBef>
              <a:spcAft>
                <a:spcPts val="0"/>
              </a:spcAft>
              <a:buNone/>
              <a:defRPr/>
            </a:lvl8pPr>
            <a:lvl9pPr indent="0" lvl="8" marL="6400800" rtl="0" algn="l">
              <a:lnSpc>
                <a:spcPct val="100000"/>
              </a:lnSpc>
              <a:spcBef>
                <a:spcPts val="0"/>
              </a:spcBef>
              <a:spcAft>
                <a:spcPts val="0"/>
              </a:spcAft>
              <a:buNone/>
              <a:defRPr/>
            </a:lvl9pPr>
          </a:lstStyle>
          <a:p/>
        </p:txBody>
      </p:sp>
      <p:sp>
        <p:nvSpPr>
          <p:cNvPr id="462" name="Shape 462"/>
          <p:cNvSpPr txBox="1"/>
          <p:nvPr>
            <p:ph idx="11" type="ftr"/>
          </p:nvPr>
        </p:nvSpPr>
        <p:spPr>
          <a:xfrm>
            <a:off x="3238500" y="6248400"/>
            <a:ext cx="2895600" cy="457200"/>
          </a:xfrm>
          <a:prstGeom prst="rect">
            <a:avLst/>
          </a:prstGeom>
          <a:noFill/>
          <a:ln>
            <a:noFill/>
          </a:ln>
        </p:spPr>
        <p:txBody>
          <a:bodyPr anchorCtr="0" anchor="b" bIns="91425" lIns="91425" rIns="91425" wrap="square" tIns="91425"/>
          <a:lstStyle>
            <a:lvl1pPr indent="0" lvl="0" marL="0" rtl="0" algn="l">
              <a:lnSpc>
                <a:spcPct val="100000"/>
              </a:lnSpc>
              <a:spcBef>
                <a:spcPts val="0"/>
              </a:spcBef>
              <a:spcAft>
                <a:spcPts val="0"/>
              </a:spcAft>
              <a:buNone/>
              <a:defRPr/>
            </a:lvl1pPr>
            <a:lvl2pPr indent="0" lvl="1" marL="457200" rtl="0" algn="l">
              <a:lnSpc>
                <a:spcPct val="100000"/>
              </a:lnSpc>
              <a:spcBef>
                <a:spcPts val="0"/>
              </a:spcBef>
              <a:spcAft>
                <a:spcPts val="0"/>
              </a:spcAft>
              <a:buNone/>
              <a:defRPr/>
            </a:lvl2pPr>
            <a:lvl3pPr indent="0" lvl="2" marL="914400" rtl="0" algn="l">
              <a:lnSpc>
                <a:spcPct val="100000"/>
              </a:lnSpc>
              <a:spcBef>
                <a:spcPts val="0"/>
              </a:spcBef>
              <a:spcAft>
                <a:spcPts val="0"/>
              </a:spcAft>
              <a:buNone/>
              <a:defRPr/>
            </a:lvl3pPr>
            <a:lvl4pPr indent="0" lvl="3" marL="1371600" rtl="0" algn="l">
              <a:lnSpc>
                <a:spcPct val="100000"/>
              </a:lnSpc>
              <a:spcBef>
                <a:spcPts val="0"/>
              </a:spcBef>
              <a:spcAft>
                <a:spcPts val="0"/>
              </a:spcAft>
              <a:buNone/>
              <a:defRPr/>
            </a:lvl4pPr>
            <a:lvl5pPr indent="0" lvl="4" marL="1828800" rtl="0" algn="l">
              <a:lnSpc>
                <a:spcPct val="100000"/>
              </a:lnSpc>
              <a:spcBef>
                <a:spcPts val="0"/>
              </a:spcBef>
              <a:spcAft>
                <a:spcPts val="0"/>
              </a:spcAft>
              <a:buNone/>
              <a:defRPr/>
            </a:lvl5pPr>
            <a:lvl6pPr indent="0" lvl="5" marL="2286000" rtl="0" algn="l">
              <a:lnSpc>
                <a:spcPct val="100000"/>
              </a:lnSpc>
              <a:spcBef>
                <a:spcPts val="0"/>
              </a:spcBef>
              <a:spcAft>
                <a:spcPts val="0"/>
              </a:spcAft>
              <a:buNone/>
              <a:defRPr/>
            </a:lvl6pPr>
            <a:lvl7pPr indent="0" lvl="6" marL="3200400" rtl="0" algn="l">
              <a:lnSpc>
                <a:spcPct val="100000"/>
              </a:lnSpc>
              <a:spcBef>
                <a:spcPts val="0"/>
              </a:spcBef>
              <a:spcAft>
                <a:spcPts val="0"/>
              </a:spcAft>
              <a:buNone/>
              <a:defRPr/>
            </a:lvl7pPr>
            <a:lvl8pPr indent="0" lvl="7" marL="4572000" rtl="0" algn="l">
              <a:lnSpc>
                <a:spcPct val="100000"/>
              </a:lnSpc>
              <a:spcBef>
                <a:spcPts val="0"/>
              </a:spcBef>
              <a:spcAft>
                <a:spcPts val="0"/>
              </a:spcAft>
              <a:buNone/>
              <a:defRPr/>
            </a:lvl8pPr>
            <a:lvl9pPr indent="0" lvl="8" marL="6400800" rtl="0" algn="l">
              <a:lnSpc>
                <a:spcPct val="100000"/>
              </a:lnSpc>
              <a:spcBef>
                <a:spcPts val="0"/>
              </a:spcBef>
              <a:spcAft>
                <a:spcPts val="0"/>
              </a:spcAft>
              <a:buNone/>
              <a:defRPr/>
            </a:lvl9pPr>
          </a:lstStyle>
          <a:p/>
        </p:txBody>
      </p:sp>
      <p:sp>
        <p:nvSpPr>
          <p:cNvPr id="463" name="Shape 463"/>
          <p:cNvSpPr txBox="1"/>
          <p:nvPr>
            <p:ph idx="12" type="sldNum"/>
          </p:nvPr>
        </p:nvSpPr>
        <p:spPr>
          <a:xfrm>
            <a:off x="6781800" y="6248400"/>
            <a:ext cx="1905000" cy="457200"/>
          </a:xfrm>
          <a:prstGeom prst="rect">
            <a:avLst/>
          </a:prstGeom>
          <a:noFill/>
          <a:ln>
            <a:noFill/>
          </a:ln>
        </p:spPr>
        <p:txBody>
          <a:bodyPr anchorCtr="0" anchor="b" bIns="45700" lIns="91425" rIns="91425" wrap="square" tIns="45700">
            <a:noAutofit/>
          </a:bodyPr>
          <a:lstStyle/>
          <a:p>
            <a:pPr indent="-63500" lvl="0" marL="0" marR="0" rtl="0" algn="r">
              <a:lnSpc>
                <a:spcPct val="100000"/>
              </a:lnSpc>
              <a:spcBef>
                <a:spcPts val="0"/>
              </a:spcBef>
              <a:spcAft>
                <a:spcPts val="0"/>
              </a:spcAft>
              <a:buClr>
                <a:schemeClr val="lt1"/>
              </a:buClr>
              <a:buSzPct val="100000"/>
              <a:buFont typeface="Arial"/>
              <a:buNone/>
            </a:pPr>
            <a:fld id="{00000000-1234-1234-1234-123412341234}" type="slidenum">
              <a:rPr b="0" i="0" lang="en-US" sz="1000" u="none">
                <a:solidFill>
                  <a:schemeClr val="lt1"/>
                </a:solidFill>
                <a:latin typeface="Arial"/>
                <a:ea typeface="Arial"/>
                <a:cs typeface="Arial"/>
                <a:sym typeface="Arial"/>
              </a:rPr>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474" name="Shape 474"/>
        <p:cNvGrpSpPr/>
        <p:nvPr/>
      </p:nvGrpSpPr>
      <p:grpSpPr>
        <a:xfrm>
          <a:off x="0" y="0"/>
          <a:ext cx="0" cy="0"/>
          <a:chOff x="0" y="0"/>
          <a:chExt cx="0" cy="0"/>
        </a:xfrm>
      </p:grpSpPr>
      <p:sp>
        <p:nvSpPr>
          <p:cNvPr id="475" name="Shape 475"/>
          <p:cNvSpPr txBox="1"/>
          <p:nvPr>
            <p:ph type="ctrTitle"/>
          </p:nvPr>
        </p:nvSpPr>
        <p:spPr>
          <a:xfrm>
            <a:off x="1219200" y="838200"/>
            <a:ext cx="6781800" cy="2559000"/>
          </a:xfrm>
          <a:prstGeom prst="rect">
            <a:avLst/>
          </a:prstGeom>
          <a:noFill/>
          <a:ln>
            <a:noFill/>
          </a:ln>
        </p:spPr>
        <p:txBody>
          <a:bodyPr anchorCtr="1" anchor="b" bIns="91425" lIns="91425" rIns="91425" wrap="square" tIns="91425"/>
          <a:lstStyle>
            <a:lvl1pPr indent="0" lvl="0" marL="0" rtl="0" algn="ctr">
              <a:lnSpc>
                <a:spcPct val="80000"/>
              </a:lnSpc>
              <a:spcBef>
                <a:spcPts val="0"/>
              </a:spcBef>
              <a:spcAft>
                <a:spcPts val="0"/>
              </a:spcAft>
              <a:buSzPct val="25000"/>
              <a:buNone/>
              <a:defRPr sz="6200"/>
            </a:lvl1pPr>
            <a:lvl2pPr indent="0" lvl="1" marL="0" rtl="0" algn="l">
              <a:lnSpc>
                <a:spcPct val="80000"/>
              </a:lnSpc>
              <a:spcBef>
                <a:spcPts val="0"/>
              </a:spcBef>
              <a:spcAft>
                <a:spcPts val="0"/>
              </a:spcAft>
              <a:buNone/>
              <a:defRPr/>
            </a:lvl2pPr>
            <a:lvl3pPr indent="0" lvl="2" marL="0" rtl="0" algn="l">
              <a:lnSpc>
                <a:spcPct val="80000"/>
              </a:lnSpc>
              <a:spcBef>
                <a:spcPts val="0"/>
              </a:spcBef>
              <a:spcAft>
                <a:spcPts val="0"/>
              </a:spcAft>
              <a:buNone/>
              <a:defRPr/>
            </a:lvl3pPr>
            <a:lvl4pPr indent="0" lvl="3" marL="0" rtl="0" algn="l">
              <a:lnSpc>
                <a:spcPct val="80000"/>
              </a:lnSpc>
              <a:spcBef>
                <a:spcPts val="0"/>
              </a:spcBef>
              <a:spcAft>
                <a:spcPts val="0"/>
              </a:spcAft>
              <a:buNone/>
              <a:defRPr/>
            </a:lvl4pPr>
            <a:lvl5pPr indent="0" lvl="4" marL="0" rtl="0" algn="l">
              <a:lnSpc>
                <a:spcPct val="80000"/>
              </a:lnSpc>
              <a:spcBef>
                <a:spcPts val="0"/>
              </a:spcBef>
              <a:spcAft>
                <a:spcPts val="0"/>
              </a:spcAft>
              <a:buNone/>
              <a:defRPr/>
            </a:lvl5pPr>
            <a:lvl6pPr indent="0" lvl="5" marL="457200" rtl="0" algn="l">
              <a:lnSpc>
                <a:spcPct val="80000"/>
              </a:lnSpc>
              <a:spcBef>
                <a:spcPts val="0"/>
              </a:spcBef>
              <a:spcAft>
                <a:spcPts val="0"/>
              </a:spcAft>
              <a:buNone/>
              <a:defRPr/>
            </a:lvl6pPr>
            <a:lvl7pPr indent="0" lvl="6" marL="914400" rtl="0" algn="l">
              <a:lnSpc>
                <a:spcPct val="80000"/>
              </a:lnSpc>
              <a:spcBef>
                <a:spcPts val="0"/>
              </a:spcBef>
              <a:spcAft>
                <a:spcPts val="0"/>
              </a:spcAft>
              <a:buNone/>
              <a:defRPr/>
            </a:lvl7pPr>
            <a:lvl8pPr indent="0" lvl="7" marL="1371600" rtl="0" algn="l">
              <a:lnSpc>
                <a:spcPct val="80000"/>
              </a:lnSpc>
              <a:spcBef>
                <a:spcPts val="0"/>
              </a:spcBef>
              <a:spcAft>
                <a:spcPts val="0"/>
              </a:spcAft>
              <a:buNone/>
              <a:defRPr/>
            </a:lvl8pPr>
            <a:lvl9pPr indent="0" lvl="8" marL="1828800" rtl="0" algn="l">
              <a:lnSpc>
                <a:spcPct val="80000"/>
              </a:lnSpc>
              <a:spcBef>
                <a:spcPts val="0"/>
              </a:spcBef>
              <a:spcAft>
                <a:spcPts val="0"/>
              </a:spcAft>
              <a:buNone/>
              <a:defRPr/>
            </a:lvl9pPr>
          </a:lstStyle>
          <a:p/>
        </p:txBody>
      </p:sp>
      <p:sp>
        <p:nvSpPr>
          <p:cNvPr id="476" name="Shape 476"/>
          <p:cNvSpPr txBox="1"/>
          <p:nvPr>
            <p:ph idx="1" type="subTitle"/>
          </p:nvPr>
        </p:nvSpPr>
        <p:spPr>
          <a:xfrm>
            <a:off x="1371600" y="3733800"/>
            <a:ext cx="6400800" cy="1873200"/>
          </a:xfrm>
          <a:prstGeom prst="rect">
            <a:avLst/>
          </a:prstGeom>
          <a:noFill/>
          <a:ln>
            <a:noFill/>
          </a:ln>
        </p:spPr>
        <p:txBody>
          <a:bodyPr anchorCtr="0" anchor="t" bIns="91425" lIns="91425" rIns="91425" wrap="square" tIns="91425"/>
          <a:lstStyle>
            <a:lvl1pPr indent="0" lvl="0" marL="0" rtl="0" algn="ctr">
              <a:spcBef>
                <a:spcPts val="600"/>
              </a:spcBef>
              <a:spcAft>
                <a:spcPts val="0"/>
              </a:spcAft>
              <a:buSzPct val="75000"/>
              <a:buFont typeface="Noto Sans Symbols"/>
              <a:buNone/>
              <a:defRPr sz="3000"/>
            </a:lvl1pPr>
            <a:lvl2pPr indent="-211455" lvl="1" marL="742950" rtl="0" algn="l">
              <a:spcBef>
                <a:spcPts val="360"/>
              </a:spcBef>
              <a:spcAft>
                <a:spcPts val="0"/>
              </a:spcAft>
              <a:defRPr/>
            </a:lvl2pPr>
            <a:lvl3pPr indent="-165735" lvl="2" marL="1143000" rtl="0" algn="l">
              <a:spcBef>
                <a:spcPts val="360"/>
              </a:spcBef>
              <a:spcAft>
                <a:spcPts val="0"/>
              </a:spcAft>
              <a:defRPr/>
            </a:lvl3pPr>
            <a:lvl4pPr indent="-114300" lvl="3" marL="1600200" rtl="0" algn="l">
              <a:spcBef>
                <a:spcPts val="360"/>
              </a:spcBef>
              <a:spcAft>
                <a:spcPts val="0"/>
              </a:spcAft>
              <a:defRPr/>
            </a:lvl4pPr>
            <a:lvl5pPr indent="-131445" lvl="4" marL="2057400" rtl="0" algn="l">
              <a:spcBef>
                <a:spcPts val="360"/>
              </a:spcBef>
              <a:spcAft>
                <a:spcPts val="0"/>
              </a:spcAft>
              <a:defRPr/>
            </a:lvl5pPr>
            <a:lvl6pPr indent="-131445" lvl="5" marL="2514600" rtl="0" algn="l">
              <a:spcBef>
                <a:spcPts val="360"/>
              </a:spcBef>
              <a:spcAft>
                <a:spcPts val="0"/>
              </a:spcAft>
              <a:defRPr/>
            </a:lvl6pPr>
            <a:lvl7pPr indent="-131445" lvl="6" marL="2971800" rtl="0" algn="l">
              <a:spcBef>
                <a:spcPts val="360"/>
              </a:spcBef>
              <a:spcAft>
                <a:spcPts val="0"/>
              </a:spcAft>
              <a:defRPr/>
            </a:lvl7pPr>
            <a:lvl8pPr indent="-131445" lvl="7" marL="3429000" rtl="0" algn="l">
              <a:spcBef>
                <a:spcPts val="360"/>
              </a:spcBef>
              <a:spcAft>
                <a:spcPts val="0"/>
              </a:spcAft>
              <a:defRPr/>
            </a:lvl8pPr>
            <a:lvl9pPr indent="-131445" lvl="8" marL="3886200" rtl="0" algn="l">
              <a:spcBef>
                <a:spcPts val="360"/>
              </a:spcBef>
              <a:spcAft>
                <a:spcPts val="0"/>
              </a:spcAft>
              <a:defRPr/>
            </a:lvl9pPr>
          </a:lstStyle>
          <a:p/>
        </p:txBody>
      </p:sp>
      <p:sp>
        <p:nvSpPr>
          <p:cNvPr id="477" name="Shape 477"/>
          <p:cNvSpPr txBox="1"/>
          <p:nvPr>
            <p:ph idx="10" type="dt"/>
          </p:nvPr>
        </p:nvSpPr>
        <p:spPr>
          <a:xfrm>
            <a:off x="536575" y="6248400"/>
            <a:ext cx="2054100" cy="457200"/>
          </a:xfrm>
          <a:prstGeom prst="rect">
            <a:avLst/>
          </a:prstGeom>
          <a:noFill/>
          <a:ln>
            <a:noFill/>
          </a:ln>
        </p:spPr>
        <p:txBody>
          <a:bodyPr anchorCtr="0" anchor="b" bIns="91425" lIns="91425" rIns="91425" wrap="square" tIns="91425"/>
          <a:lstStyle>
            <a:lvl1pPr indent="0" lvl="0" marL="0" rtl="0" algn="l">
              <a:lnSpc>
                <a:spcPct val="100000"/>
              </a:lnSpc>
              <a:spcBef>
                <a:spcPts val="0"/>
              </a:spcBef>
              <a:spcAft>
                <a:spcPts val="0"/>
              </a:spcAft>
              <a:buSzPct val="140000"/>
              <a:buNone/>
              <a:defRPr sz="1000"/>
            </a:lvl1pPr>
            <a:lvl2pPr indent="0" lvl="1" marL="457200" rtl="0" algn="l">
              <a:lnSpc>
                <a:spcPct val="100000"/>
              </a:lnSpc>
              <a:spcBef>
                <a:spcPts val="0"/>
              </a:spcBef>
              <a:spcAft>
                <a:spcPts val="0"/>
              </a:spcAft>
              <a:buNone/>
              <a:defRPr/>
            </a:lvl2pPr>
            <a:lvl3pPr indent="0" lvl="2" marL="914400" rtl="0" algn="l">
              <a:lnSpc>
                <a:spcPct val="100000"/>
              </a:lnSpc>
              <a:spcBef>
                <a:spcPts val="0"/>
              </a:spcBef>
              <a:spcAft>
                <a:spcPts val="0"/>
              </a:spcAft>
              <a:buNone/>
              <a:defRPr/>
            </a:lvl3pPr>
            <a:lvl4pPr indent="0" lvl="3" marL="1371600" rtl="0" algn="l">
              <a:lnSpc>
                <a:spcPct val="100000"/>
              </a:lnSpc>
              <a:spcBef>
                <a:spcPts val="0"/>
              </a:spcBef>
              <a:spcAft>
                <a:spcPts val="0"/>
              </a:spcAft>
              <a:buNone/>
              <a:defRPr/>
            </a:lvl4pPr>
            <a:lvl5pPr indent="0" lvl="4" marL="1828800" rtl="0" algn="l">
              <a:lnSpc>
                <a:spcPct val="100000"/>
              </a:lnSpc>
              <a:spcBef>
                <a:spcPts val="0"/>
              </a:spcBef>
              <a:spcAft>
                <a:spcPts val="0"/>
              </a:spcAft>
              <a:buNone/>
              <a:defRPr/>
            </a:lvl5pPr>
            <a:lvl6pPr indent="0" lvl="5" marL="2286000" rtl="0" algn="l">
              <a:lnSpc>
                <a:spcPct val="100000"/>
              </a:lnSpc>
              <a:spcBef>
                <a:spcPts val="0"/>
              </a:spcBef>
              <a:spcAft>
                <a:spcPts val="0"/>
              </a:spcAft>
              <a:buNone/>
              <a:defRPr/>
            </a:lvl6pPr>
            <a:lvl7pPr indent="0" lvl="6" marL="3200400" rtl="0" algn="l">
              <a:lnSpc>
                <a:spcPct val="100000"/>
              </a:lnSpc>
              <a:spcBef>
                <a:spcPts val="0"/>
              </a:spcBef>
              <a:spcAft>
                <a:spcPts val="0"/>
              </a:spcAft>
              <a:buNone/>
              <a:defRPr/>
            </a:lvl7pPr>
            <a:lvl8pPr indent="0" lvl="7" marL="4572000" rtl="0" algn="l">
              <a:lnSpc>
                <a:spcPct val="100000"/>
              </a:lnSpc>
              <a:spcBef>
                <a:spcPts val="0"/>
              </a:spcBef>
              <a:spcAft>
                <a:spcPts val="0"/>
              </a:spcAft>
              <a:buNone/>
              <a:defRPr/>
            </a:lvl8pPr>
            <a:lvl9pPr indent="0" lvl="8" marL="6400800" rtl="0" algn="l">
              <a:lnSpc>
                <a:spcPct val="100000"/>
              </a:lnSpc>
              <a:spcBef>
                <a:spcPts val="0"/>
              </a:spcBef>
              <a:spcAft>
                <a:spcPts val="0"/>
              </a:spcAft>
              <a:buNone/>
              <a:defRPr/>
            </a:lvl9pPr>
          </a:lstStyle>
          <a:p/>
        </p:txBody>
      </p:sp>
      <p:sp>
        <p:nvSpPr>
          <p:cNvPr id="478" name="Shape 478"/>
          <p:cNvSpPr txBox="1"/>
          <p:nvPr>
            <p:ph idx="11" type="ftr"/>
          </p:nvPr>
        </p:nvSpPr>
        <p:spPr>
          <a:xfrm>
            <a:off x="3251200" y="6248400"/>
            <a:ext cx="2887800" cy="457200"/>
          </a:xfrm>
          <a:prstGeom prst="rect">
            <a:avLst/>
          </a:prstGeom>
          <a:noFill/>
          <a:ln>
            <a:noFill/>
          </a:ln>
        </p:spPr>
        <p:txBody>
          <a:bodyPr anchorCtr="0" anchor="b" bIns="91425" lIns="91425" rIns="91425" wrap="square" tIns="91425"/>
          <a:lstStyle>
            <a:lvl1pPr indent="0" lvl="0" marL="0" rtl="0" algn="l">
              <a:lnSpc>
                <a:spcPct val="100000"/>
              </a:lnSpc>
              <a:spcBef>
                <a:spcPts val="0"/>
              </a:spcBef>
              <a:spcAft>
                <a:spcPts val="0"/>
              </a:spcAft>
              <a:buNone/>
              <a:defRPr/>
            </a:lvl1pPr>
            <a:lvl2pPr indent="0" lvl="1" marL="457200" rtl="0" algn="l">
              <a:lnSpc>
                <a:spcPct val="100000"/>
              </a:lnSpc>
              <a:spcBef>
                <a:spcPts val="0"/>
              </a:spcBef>
              <a:spcAft>
                <a:spcPts val="0"/>
              </a:spcAft>
              <a:buNone/>
              <a:defRPr/>
            </a:lvl2pPr>
            <a:lvl3pPr indent="0" lvl="2" marL="914400" rtl="0" algn="l">
              <a:lnSpc>
                <a:spcPct val="100000"/>
              </a:lnSpc>
              <a:spcBef>
                <a:spcPts val="0"/>
              </a:spcBef>
              <a:spcAft>
                <a:spcPts val="0"/>
              </a:spcAft>
              <a:buNone/>
              <a:defRPr/>
            </a:lvl3pPr>
            <a:lvl4pPr indent="0" lvl="3" marL="1371600" rtl="0" algn="l">
              <a:lnSpc>
                <a:spcPct val="100000"/>
              </a:lnSpc>
              <a:spcBef>
                <a:spcPts val="0"/>
              </a:spcBef>
              <a:spcAft>
                <a:spcPts val="0"/>
              </a:spcAft>
              <a:buNone/>
              <a:defRPr/>
            </a:lvl4pPr>
            <a:lvl5pPr indent="0" lvl="4" marL="1828800" rtl="0" algn="l">
              <a:lnSpc>
                <a:spcPct val="100000"/>
              </a:lnSpc>
              <a:spcBef>
                <a:spcPts val="0"/>
              </a:spcBef>
              <a:spcAft>
                <a:spcPts val="0"/>
              </a:spcAft>
              <a:buNone/>
              <a:defRPr/>
            </a:lvl5pPr>
            <a:lvl6pPr indent="0" lvl="5" marL="2286000" rtl="0" algn="l">
              <a:lnSpc>
                <a:spcPct val="100000"/>
              </a:lnSpc>
              <a:spcBef>
                <a:spcPts val="0"/>
              </a:spcBef>
              <a:spcAft>
                <a:spcPts val="0"/>
              </a:spcAft>
              <a:buNone/>
              <a:defRPr/>
            </a:lvl6pPr>
            <a:lvl7pPr indent="0" lvl="6" marL="3200400" rtl="0" algn="l">
              <a:lnSpc>
                <a:spcPct val="100000"/>
              </a:lnSpc>
              <a:spcBef>
                <a:spcPts val="0"/>
              </a:spcBef>
              <a:spcAft>
                <a:spcPts val="0"/>
              </a:spcAft>
              <a:buNone/>
              <a:defRPr/>
            </a:lvl7pPr>
            <a:lvl8pPr indent="0" lvl="7" marL="4572000" rtl="0" algn="l">
              <a:lnSpc>
                <a:spcPct val="100000"/>
              </a:lnSpc>
              <a:spcBef>
                <a:spcPts val="0"/>
              </a:spcBef>
              <a:spcAft>
                <a:spcPts val="0"/>
              </a:spcAft>
              <a:buNone/>
              <a:defRPr/>
            </a:lvl8pPr>
            <a:lvl9pPr indent="0" lvl="8" marL="6400800" rtl="0" algn="l">
              <a:lnSpc>
                <a:spcPct val="100000"/>
              </a:lnSpc>
              <a:spcBef>
                <a:spcPts val="0"/>
              </a:spcBef>
              <a:spcAft>
                <a:spcPts val="0"/>
              </a:spcAft>
              <a:buNone/>
              <a:defRPr/>
            </a:lvl9pPr>
          </a:lstStyle>
          <a:p/>
        </p:txBody>
      </p:sp>
      <p:sp>
        <p:nvSpPr>
          <p:cNvPr id="479" name="Shape 479"/>
          <p:cNvSpPr txBox="1"/>
          <p:nvPr>
            <p:ph idx="12" type="sldNum"/>
          </p:nvPr>
        </p:nvSpPr>
        <p:spPr>
          <a:xfrm>
            <a:off x="6788150" y="6257925"/>
            <a:ext cx="1905000" cy="457200"/>
          </a:xfrm>
          <a:prstGeom prst="rect">
            <a:avLst/>
          </a:prstGeom>
          <a:noFill/>
          <a:ln>
            <a:noFill/>
          </a:ln>
        </p:spPr>
        <p:txBody>
          <a:bodyPr anchorCtr="0" anchor="b" bIns="45700" lIns="91425" rIns="91425" wrap="square" tIns="45700">
            <a:noAutofit/>
          </a:bodyPr>
          <a:lstStyle/>
          <a:p>
            <a:pPr indent="-63500" lvl="0" marL="0" marR="0" rtl="0" algn="r">
              <a:lnSpc>
                <a:spcPct val="100000"/>
              </a:lnSpc>
              <a:spcBef>
                <a:spcPts val="0"/>
              </a:spcBef>
              <a:spcAft>
                <a:spcPts val="0"/>
              </a:spcAft>
              <a:buClr>
                <a:schemeClr val="lt1"/>
              </a:buClr>
              <a:buSzPct val="100000"/>
              <a:buFont typeface="Arial"/>
              <a:buNone/>
            </a:pPr>
            <a:fld id="{00000000-1234-1234-1234-123412341234}" type="slidenum">
              <a:rPr b="0" i="0" lang="en-US" sz="1000" u="none">
                <a:solidFill>
                  <a:schemeClr val="lt1"/>
                </a:solidFill>
                <a:latin typeface="Arial"/>
                <a:ea typeface="Arial"/>
                <a:cs typeface="Arial"/>
                <a:sym typeface="Arial"/>
              </a:rPr>
              <a:t>‹#›</a:t>
            </a:fld>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slideLayout" Target="../slideLayouts/slideLayout2.xml"/><Relationship Id="rId10" Type="http://schemas.openxmlformats.org/officeDocument/2006/relationships/slideLayout" Target="../slideLayouts/slideLayout10.xml"/><Relationship Id="rId5" Type="http://schemas.openxmlformats.org/officeDocument/2006/relationships/slideLayout" Target="../slideLayouts/slideLayout5.xml"/><Relationship Id="rId8" Type="http://schemas.openxmlformats.org/officeDocument/2006/relationships/slideLayout" Target="../slideLayouts/slideLayout8.xml"/><Relationship Id="rId4" Type="http://schemas.openxmlformats.org/officeDocument/2006/relationships/slideLayout" Target="../slideLayouts/slideLayout4.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 Id="rId11" Type="http://schemas.openxmlformats.org/officeDocument/2006/relationships/theme" Target="../theme/theme2.xml"/><Relationship Id="rId7" Type="http://schemas.openxmlformats.org/officeDocument/2006/relationships/slideLayout" Target="../slideLayouts/slideLayout7.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2"/>
        </a:solidFill>
      </p:bgPr>
    </p:bg>
    <p:spTree>
      <p:nvGrpSpPr>
        <p:cNvPr id="391" name="Shape 391"/>
        <p:cNvGrpSpPr/>
        <p:nvPr/>
      </p:nvGrpSpPr>
      <p:grpSpPr>
        <a:xfrm>
          <a:off x="0" y="0"/>
          <a:ext cx="0" cy="0"/>
          <a:chOff x="0" y="0"/>
          <a:chExt cx="0" cy="0"/>
        </a:xfrm>
      </p:grpSpPr>
      <p:grpSp>
        <p:nvGrpSpPr>
          <p:cNvPr id="392" name="Shape 392"/>
          <p:cNvGrpSpPr/>
          <p:nvPr/>
        </p:nvGrpSpPr>
        <p:grpSpPr>
          <a:xfrm>
            <a:off x="228600" y="228600"/>
            <a:ext cx="8686800" cy="5943600"/>
            <a:chOff x="228600" y="228600"/>
            <a:chExt cx="8686800" cy="5943600"/>
          </a:xfrm>
        </p:grpSpPr>
        <p:sp>
          <p:nvSpPr>
            <p:cNvPr id="393" name="Shape 393"/>
            <p:cNvSpPr txBox="1"/>
            <p:nvPr/>
          </p:nvSpPr>
          <p:spPr>
            <a:xfrm>
              <a:off x="228600" y="228600"/>
              <a:ext cx="8686800" cy="5943600"/>
            </a:xfrm>
            <a:prstGeom prst="rect">
              <a:avLst/>
            </a:prstGeom>
            <a:solidFill>
              <a:schemeClr val="dk2"/>
            </a:solidFill>
            <a:ln cap="flat" cmpd="sng" w="44450">
              <a:solidFill>
                <a:schemeClr val="folHlink"/>
              </a:solidFill>
              <a:prstDash val="solid"/>
              <a:miter lim="800000"/>
              <a:headEnd len="med" w="med" type="none"/>
              <a:tailEnd len="med" w="med" type="none"/>
            </a:ln>
          </p:spPr>
          <p:txBody>
            <a:bodyPr anchorCtr="0" anchor="ctr" bIns="45700" lIns="91425" rIns="91425" wrap="square" tIns="45700">
              <a:noAutofit/>
            </a:bodyPr>
            <a:lstStyle/>
            <a:p>
              <a:pPr indent="0" lvl="0" marL="0" marR="0" rtl="0" algn="l">
                <a:lnSpc>
                  <a:spcPct val="100000"/>
                </a:lnSpc>
                <a:spcBef>
                  <a:spcPts val="0"/>
                </a:spcBef>
                <a:spcAft>
                  <a:spcPts val="0"/>
                </a:spcAft>
                <a:buSzPct val="25000"/>
                <a:buNone/>
              </a:pPr>
              <a:r>
                <a:t/>
              </a:r>
              <a:endParaRPr b="0" i="0" sz="2400" u="none">
                <a:solidFill>
                  <a:schemeClr val="lt1"/>
                </a:solidFill>
                <a:latin typeface="Arial"/>
                <a:ea typeface="Arial"/>
                <a:cs typeface="Arial"/>
                <a:sym typeface="Arial"/>
              </a:endParaRPr>
            </a:p>
          </p:txBody>
        </p:sp>
        <p:sp>
          <p:nvSpPr>
            <p:cNvPr id="394" name="Shape 394"/>
            <p:cNvSpPr txBox="1"/>
            <p:nvPr/>
          </p:nvSpPr>
          <p:spPr>
            <a:xfrm>
              <a:off x="306387" y="306387"/>
              <a:ext cx="8529600" cy="5770500"/>
            </a:xfrm>
            <a:prstGeom prst="rect">
              <a:avLst/>
            </a:prstGeom>
            <a:solidFill>
              <a:schemeClr val="dk2"/>
            </a:solidFill>
            <a:ln cap="flat" cmpd="sng" w="9525">
              <a:solidFill>
                <a:schemeClr val="folHlink"/>
              </a:solidFill>
              <a:prstDash val="solid"/>
              <a:miter lim="800000"/>
              <a:headEnd len="med" w="med" type="none"/>
              <a:tailEnd len="med" w="med" type="none"/>
            </a:ln>
          </p:spPr>
          <p:txBody>
            <a:bodyPr anchorCtr="0" anchor="ctr" bIns="45700" lIns="91425" rIns="91425" wrap="square" tIns="45700">
              <a:noAutofit/>
            </a:bodyPr>
            <a:lstStyle/>
            <a:p>
              <a:pPr indent="0" lvl="0" marL="0" marR="0" rtl="0" algn="l">
                <a:lnSpc>
                  <a:spcPct val="100000"/>
                </a:lnSpc>
                <a:spcBef>
                  <a:spcPts val="0"/>
                </a:spcBef>
                <a:spcAft>
                  <a:spcPts val="0"/>
                </a:spcAft>
                <a:buSzPct val="25000"/>
                <a:buNone/>
              </a:pPr>
              <a:r>
                <a:t/>
              </a:r>
              <a:endParaRPr b="0" i="0" sz="2400" u="none">
                <a:solidFill>
                  <a:schemeClr val="lt1"/>
                </a:solidFill>
                <a:latin typeface="Arial"/>
                <a:ea typeface="Arial"/>
                <a:cs typeface="Arial"/>
                <a:sym typeface="Arial"/>
              </a:endParaRPr>
            </a:p>
          </p:txBody>
        </p:sp>
        <p:cxnSp>
          <p:nvCxnSpPr>
            <p:cNvPr id="395" name="Shape 395"/>
            <p:cNvCxnSpPr/>
            <p:nvPr/>
          </p:nvCxnSpPr>
          <p:spPr>
            <a:xfrm>
              <a:off x="533400" y="1733550"/>
              <a:ext cx="8153400" cy="0"/>
            </a:xfrm>
            <a:prstGeom prst="straightConnector1">
              <a:avLst/>
            </a:prstGeom>
            <a:noFill/>
            <a:ln cap="flat" cmpd="sng" w="12700">
              <a:solidFill>
                <a:schemeClr val="accent2"/>
              </a:solidFill>
              <a:prstDash val="solid"/>
              <a:miter lim="800000"/>
              <a:headEnd len="med" w="med" type="none"/>
              <a:tailEnd len="med" w="med" type="none"/>
            </a:ln>
          </p:spPr>
        </p:cxnSp>
      </p:grpSp>
      <p:sp>
        <p:nvSpPr>
          <p:cNvPr id="396" name="Shape 396"/>
          <p:cNvSpPr txBox="1"/>
          <p:nvPr>
            <p:ph type="title"/>
          </p:nvPr>
        </p:nvSpPr>
        <p:spPr>
          <a:xfrm>
            <a:off x="533400" y="473075"/>
            <a:ext cx="8153400" cy="1143000"/>
          </a:xfrm>
          <a:prstGeom prst="rect">
            <a:avLst/>
          </a:prstGeom>
          <a:noFill/>
          <a:ln>
            <a:noFill/>
          </a:ln>
        </p:spPr>
        <p:txBody>
          <a:bodyPr anchorCtr="0" anchor="b" bIns="91425" lIns="91425" rIns="91425" wrap="square" tIns="91425"/>
          <a:lstStyle>
            <a:lvl1pPr indent="0" lvl="0" marL="0" marR="0" rtl="0" algn="l">
              <a:lnSpc>
                <a:spcPct val="80000"/>
              </a:lnSpc>
              <a:spcBef>
                <a:spcPts val="0"/>
              </a:spcBef>
              <a:spcAft>
                <a:spcPts val="0"/>
              </a:spcAft>
              <a:buSzPct val="31818"/>
              <a:buNone/>
              <a:defRPr b="0" i="0" sz="4400" u="none" cap="none" strike="noStrike">
                <a:solidFill>
                  <a:schemeClr val="lt2"/>
                </a:solidFill>
                <a:latin typeface="Times New Roman"/>
                <a:ea typeface="Times New Roman"/>
                <a:cs typeface="Times New Roman"/>
                <a:sym typeface="Times New Roman"/>
              </a:defRPr>
            </a:lvl1pPr>
            <a:lvl2pPr indent="0" lvl="1" marL="0" marR="0" rtl="0" algn="l">
              <a:lnSpc>
                <a:spcPct val="80000"/>
              </a:lnSpc>
              <a:spcBef>
                <a:spcPts val="0"/>
              </a:spcBef>
              <a:spcAft>
                <a:spcPts val="0"/>
              </a:spcAft>
              <a:buSzPct val="31818"/>
              <a:buNone/>
              <a:defRPr b="0" i="0" sz="4400" u="none" cap="none" strike="noStrike">
                <a:solidFill>
                  <a:schemeClr val="lt2"/>
                </a:solidFill>
                <a:latin typeface="Times New Roman"/>
                <a:ea typeface="Times New Roman"/>
                <a:cs typeface="Times New Roman"/>
                <a:sym typeface="Times New Roman"/>
              </a:defRPr>
            </a:lvl2pPr>
            <a:lvl3pPr indent="0" lvl="2" marL="0" marR="0" rtl="0" algn="l">
              <a:lnSpc>
                <a:spcPct val="80000"/>
              </a:lnSpc>
              <a:spcBef>
                <a:spcPts val="0"/>
              </a:spcBef>
              <a:spcAft>
                <a:spcPts val="0"/>
              </a:spcAft>
              <a:buSzPct val="31818"/>
              <a:buNone/>
              <a:defRPr b="0" i="0" sz="4400" u="none" cap="none" strike="noStrike">
                <a:solidFill>
                  <a:schemeClr val="lt2"/>
                </a:solidFill>
                <a:latin typeface="Times New Roman"/>
                <a:ea typeface="Times New Roman"/>
                <a:cs typeface="Times New Roman"/>
                <a:sym typeface="Times New Roman"/>
              </a:defRPr>
            </a:lvl3pPr>
            <a:lvl4pPr indent="0" lvl="3" marL="0" marR="0" rtl="0" algn="l">
              <a:lnSpc>
                <a:spcPct val="80000"/>
              </a:lnSpc>
              <a:spcBef>
                <a:spcPts val="0"/>
              </a:spcBef>
              <a:spcAft>
                <a:spcPts val="0"/>
              </a:spcAft>
              <a:buSzPct val="31818"/>
              <a:buNone/>
              <a:defRPr b="0" i="0" sz="4400" u="none" cap="none" strike="noStrike">
                <a:solidFill>
                  <a:schemeClr val="lt2"/>
                </a:solidFill>
                <a:latin typeface="Times New Roman"/>
                <a:ea typeface="Times New Roman"/>
                <a:cs typeface="Times New Roman"/>
                <a:sym typeface="Times New Roman"/>
              </a:defRPr>
            </a:lvl4pPr>
            <a:lvl5pPr indent="0" lvl="4" marL="0" marR="0" rtl="0" algn="l">
              <a:lnSpc>
                <a:spcPct val="80000"/>
              </a:lnSpc>
              <a:spcBef>
                <a:spcPts val="0"/>
              </a:spcBef>
              <a:spcAft>
                <a:spcPts val="0"/>
              </a:spcAft>
              <a:buSzPct val="31818"/>
              <a:buNone/>
              <a:defRPr b="0" i="0" sz="4400" u="none" cap="none" strike="noStrike">
                <a:solidFill>
                  <a:schemeClr val="lt2"/>
                </a:solidFill>
                <a:latin typeface="Times New Roman"/>
                <a:ea typeface="Times New Roman"/>
                <a:cs typeface="Times New Roman"/>
                <a:sym typeface="Times New Roman"/>
              </a:defRPr>
            </a:lvl5pPr>
            <a:lvl6pPr indent="0" lvl="5" marL="457200" marR="0" rtl="0" algn="l">
              <a:lnSpc>
                <a:spcPct val="80000"/>
              </a:lnSpc>
              <a:spcBef>
                <a:spcPts val="0"/>
              </a:spcBef>
              <a:spcAft>
                <a:spcPts val="0"/>
              </a:spcAft>
              <a:buSzPct val="31818"/>
              <a:buNone/>
              <a:defRPr b="0" i="0" sz="4400" u="none" cap="none" strike="noStrike">
                <a:solidFill>
                  <a:schemeClr val="lt2"/>
                </a:solidFill>
                <a:latin typeface="Times New Roman"/>
                <a:ea typeface="Times New Roman"/>
                <a:cs typeface="Times New Roman"/>
                <a:sym typeface="Times New Roman"/>
              </a:defRPr>
            </a:lvl6pPr>
            <a:lvl7pPr indent="0" lvl="6" marL="914400" marR="0" rtl="0" algn="l">
              <a:lnSpc>
                <a:spcPct val="80000"/>
              </a:lnSpc>
              <a:spcBef>
                <a:spcPts val="0"/>
              </a:spcBef>
              <a:spcAft>
                <a:spcPts val="0"/>
              </a:spcAft>
              <a:buSzPct val="31818"/>
              <a:buNone/>
              <a:defRPr b="0" i="0" sz="4400" u="none" cap="none" strike="noStrike">
                <a:solidFill>
                  <a:schemeClr val="lt2"/>
                </a:solidFill>
                <a:latin typeface="Times New Roman"/>
                <a:ea typeface="Times New Roman"/>
                <a:cs typeface="Times New Roman"/>
                <a:sym typeface="Times New Roman"/>
              </a:defRPr>
            </a:lvl7pPr>
            <a:lvl8pPr indent="0" lvl="7" marL="1371600" marR="0" rtl="0" algn="l">
              <a:lnSpc>
                <a:spcPct val="80000"/>
              </a:lnSpc>
              <a:spcBef>
                <a:spcPts val="0"/>
              </a:spcBef>
              <a:spcAft>
                <a:spcPts val="0"/>
              </a:spcAft>
              <a:buSzPct val="31818"/>
              <a:buNone/>
              <a:defRPr b="0" i="0" sz="4400" u="none" cap="none" strike="noStrike">
                <a:solidFill>
                  <a:schemeClr val="lt2"/>
                </a:solidFill>
                <a:latin typeface="Times New Roman"/>
                <a:ea typeface="Times New Roman"/>
                <a:cs typeface="Times New Roman"/>
                <a:sym typeface="Times New Roman"/>
              </a:defRPr>
            </a:lvl8pPr>
            <a:lvl9pPr indent="0" lvl="8" marL="1828800" marR="0" rtl="0" algn="l">
              <a:lnSpc>
                <a:spcPct val="80000"/>
              </a:lnSpc>
              <a:spcBef>
                <a:spcPts val="0"/>
              </a:spcBef>
              <a:spcAft>
                <a:spcPts val="0"/>
              </a:spcAft>
              <a:buSzPct val="31818"/>
              <a:buNone/>
              <a:defRPr b="0" i="0" sz="4400" u="none" cap="none" strike="noStrike">
                <a:solidFill>
                  <a:schemeClr val="lt2"/>
                </a:solidFill>
                <a:latin typeface="Times New Roman"/>
                <a:ea typeface="Times New Roman"/>
                <a:cs typeface="Times New Roman"/>
                <a:sym typeface="Times New Roman"/>
              </a:defRPr>
            </a:lvl9pPr>
          </a:lstStyle>
          <a:p/>
        </p:txBody>
      </p:sp>
      <p:sp>
        <p:nvSpPr>
          <p:cNvPr id="397" name="Shape 397"/>
          <p:cNvSpPr txBox="1"/>
          <p:nvPr>
            <p:ph idx="1" type="body"/>
          </p:nvPr>
        </p:nvSpPr>
        <p:spPr>
          <a:xfrm>
            <a:off x="533400" y="1828800"/>
            <a:ext cx="8153400" cy="4038600"/>
          </a:xfrm>
          <a:prstGeom prst="rect">
            <a:avLst/>
          </a:prstGeom>
          <a:noFill/>
          <a:ln>
            <a:noFill/>
          </a:ln>
        </p:spPr>
        <p:txBody>
          <a:bodyPr anchorCtr="0" anchor="t" bIns="91425" lIns="91425" rIns="91425" wrap="square" tIns="91425"/>
          <a:lstStyle>
            <a:lvl1pPr indent="-195262" lvl="0" marL="342900" marR="0" rtl="0" algn="l">
              <a:spcBef>
                <a:spcPts val="620"/>
              </a:spcBef>
              <a:spcAft>
                <a:spcPts val="0"/>
              </a:spcAft>
              <a:buClr>
                <a:schemeClr val="accent2"/>
              </a:buClr>
              <a:buSzPct val="75000"/>
              <a:buFont typeface="Noto Sans Symbols"/>
              <a:buChar char="■"/>
              <a:defRPr b="0" i="0" sz="3100" u="none" cap="none" strike="noStrike">
                <a:solidFill>
                  <a:schemeClr val="lt1"/>
                </a:solidFill>
                <a:latin typeface="Arial"/>
                <a:ea typeface="Arial"/>
                <a:cs typeface="Arial"/>
                <a:sym typeface="Arial"/>
              </a:defRPr>
            </a:lvl1pPr>
            <a:lvl2pPr indent="-178434" lvl="1" marL="742950" marR="0" rtl="0" algn="l">
              <a:spcBef>
                <a:spcPts val="520"/>
              </a:spcBef>
              <a:spcAft>
                <a:spcPts val="0"/>
              </a:spcAft>
              <a:buClr>
                <a:schemeClr val="accent1"/>
              </a:buClr>
              <a:buSzPct val="64999"/>
              <a:buFont typeface="Noto Sans Symbols"/>
              <a:buChar char="■"/>
              <a:defRPr b="0" i="0" sz="2600" u="none" cap="none" strike="noStrike">
                <a:solidFill>
                  <a:schemeClr val="lt1"/>
                </a:solidFill>
                <a:latin typeface="Arial"/>
                <a:ea typeface="Arial"/>
                <a:cs typeface="Arial"/>
                <a:sym typeface="Arial"/>
              </a:defRPr>
            </a:lvl2pPr>
            <a:lvl3pPr indent="-144780" lvl="2" marL="1143000" marR="0" rtl="0" algn="l">
              <a:spcBef>
                <a:spcPts val="480"/>
              </a:spcBef>
              <a:spcAft>
                <a:spcPts val="0"/>
              </a:spcAft>
              <a:buClr>
                <a:schemeClr val="hlink"/>
              </a:buClr>
              <a:buSzPct val="55000"/>
              <a:buFont typeface="Noto Sans Symbols"/>
              <a:buChar char="■"/>
              <a:defRPr b="0" i="0" sz="2400" u="none" cap="none" strike="noStrike">
                <a:solidFill>
                  <a:schemeClr val="lt1"/>
                </a:solidFill>
                <a:latin typeface="Arial"/>
                <a:ea typeface="Arial"/>
                <a:cs typeface="Arial"/>
                <a:sym typeface="Arial"/>
              </a:defRPr>
            </a:lvl3pPr>
            <a:lvl4pPr indent="-101600" lvl="3" marL="1600200" marR="0" rtl="0" algn="l">
              <a:spcBef>
                <a:spcPts val="400"/>
              </a:spcBef>
              <a:spcAft>
                <a:spcPts val="0"/>
              </a:spcAft>
              <a:buClr>
                <a:schemeClr val="accent2"/>
              </a:buClr>
              <a:buSzPct val="100000"/>
              <a:buFont typeface="Noto Sans Symbols"/>
              <a:buChar char="▪"/>
              <a:defRPr b="0" i="0" sz="2000" u="none" cap="none" strike="noStrike">
                <a:solidFill>
                  <a:schemeClr val="lt1"/>
                </a:solidFill>
                <a:latin typeface="Arial"/>
                <a:ea typeface="Arial"/>
                <a:cs typeface="Arial"/>
                <a:sym typeface="Arial"/>
              </a:defRPr>
            </a:lvl4pPr>
            <a:lvl5pPr indent="-120650" lvl="4" marL="2057400" marR="0" rtl="0" algn="l">
              <a:spcBef>
                <a:spcPts val="400"/>
              </a:spcBef>
              <a:spcAft>
                <a:spcPts val="0"/>
              </a:spcAft>
              <a:buClr>
                <a:schemeClr val="lt1"/>
              </a:buClr>
              <a:buSzPct val="85000"/>
              <a:buFont typeface="Noto Sans Symbols"/>
              <a:buChar char="▪"/>
              <a:defRPr b="0" i="0" sz="2000" u="none" cap="none" strike="noStrike">
                <a:solidFill>
                  <a:schemeClr val="lt1"/>
                </a:solidFill>
                <a:latin typeface="Arial"/>
                <a:ea typeface="Arial"/>
                <a:cs typeface="Arial"/>
                <a:sym typeface="Arial"/>
              </a:defRPr>
            </a:lvl5pPr>
            <a:lvl6pPr indent="-120650" lvl="5" marL="2514600" marR="0" rtl="0" algn="l">
              <a:spcBef>
                <a:spcPts val="400"/>
              </a:spcBef>
              <a:spcAft>
                <a:spcPts val="0"/>
              </a:spcAft>
              <a:buClr>
                <a:schemeClr val="lt1"/>
              </a:buClr>
              <a:buSzPct val="85000"/>
              <a:buFont typeface="Noto Sans Symbols"/>
              <a:buChar char="▪"/>
              <a:defRPr b="0" i="0" sz="2000" u="none" cap="none" strike="noStrike">
                <a:solidFill>
                  <a:schemeClr val="lt1"/>
                </a:solidFill>
                <a:latin typeface="Arial"/>
                <a:ea typeface="Arial"/>
                <a:cs typeface="Arial"/>
                <a:sym typeface="Arial"/>
              </a:defRPr>
            </a:lvl6pPr>
            <a:lvl7pPr indent="-120650" lvl="6" marL="2971800" marR="0" rtl="0" algn="l">
              <a:spcBef>
                <a:spcPts val="400"/>
              </a:spcBef>
              <a:spcAft>
                <a:spcPts val="0"/>
              </a:spcAft>
              <a:buClr>
                <a:schemeClr val="lt1"/>
              </a:buClr>
              <a:buSzPct val="85000"/>
              <a:buFont typeface="Noto Sans Symbols"/>
              <a:buChar char="▪"/>
              <a:defRPr b="0" i="0" sz="2000" u="none" cap="none" strike="noStrike">
                <a:solidFill>
                  <a:schemeClr val="lt1"/>
                </a:solidFill>
                <a:latin typeface="Arial"/>
                <a:ea typeface="Arial"/>
                <a:cs typeface="Arial"/>
                <a:sym typeface="Arial"/>
              </a:defRPr>
            </a:lvl7pPr>
            <a:lvl8pPr indent="-120650" lvl="7" marL="3429000" marR="0" rtl="0" algn="l">
              <a:spcBef>
                <a:spcPts val="400"/>
              </a:spcBef>
              <a:spcAft>
                <a:spcPts val="0"/>
              </a:spcAft>
              <a:buClr>
                <a:schemeClr val="lt1"/>
              </a:buClr>
              <a:buSzPct val="85000"/>
              <a:buFont typeface="Noto Sans Symbols"/>
              <a:buChar char="▪"/>
              <a:defRPr b="0" i="0" sz="2000" u="none" cap="none" strike="noStrike">
                <a:solidFill>
                  <a:schemeClr val="lt1"/>
                </a:solidFill>
                <a:latin typeface="Arial"/>
                <a:ea typeface="Arial"/>
                <a:cs typeface="Arial"/>
                <a:sym typeface="Arial"/>
              </a:defRPr>
            </a:lvl8pPr>
            <a:lvl9pPr indent="-120650" lvl="8" marL="3886200" marR="0" rtl="0" algn="l">
              <a:spcBef>
                <a:spcPts val="400"/>
              </a:spcBef>
              <a:spcAft>
                <a:spcPts val="0"/>
              </a:spcAft>
              <a:buClr>
                <a:schemeClr val="lt1"/>
              </a:buClr>
              <a:buSzPct val="85000"/>
              <a:buFont typeface="Noto Sans Symbols"/>
              <a:buChar char="▪"/>
              <a:defRPr b="0" i="0" sz="2000" u="none" cap="none" strike="noStrike">
                <a:solidFill>
                  <a:schemeClr val="lt1"/>
                </a:solidFill>
                <a:latin typeface="Arial"/>
                <a:ea typeface="Arial"/>
                <a:cs typeface="Arial"/>
                <a:sym typeface="Arial"/>
              </a:defRPr>
            </a:lvl9pPr>
          </a:lstStyle>
          <a:p/>
        </p:txBody>
      </p:sp>
      <p:sp>
        <p:nvSpPr>
          <p:cNvPr id="398" name="Shape 398"/>
          <p:cNvSpPr txBox="1"/>
          <p:nvPr>
            <p:ph idx="10" type="dt"/>
          </p:nvPr>
        </p:nvSpPr>
        <p:spPr>
          <a:xfrm>
            <a:off x="533400" y="6248400"/>
            <a:ext cx="2057400" cy="457200"/>
          </a:xfrm>
          <a:prstGeom prst="rect">
            <a:avLst/>
          </a:prstGeom>
          <a:noFill/>
          <a:ln>
            <a:noFill/>
          </a:ln>
        </p:spPr>
        <p:txBody>
          <a:bodyPr anchorCtr="0" anchor="b" bIns="91425" lIns="91425" rIns="91425" wrap="square" tIns="91425"/>
          <a:lstStyle>
            <a:lvl1pPr indent="0" lvl="0" marL="0" marR="0" rtl="0" algn="l">
              <a:lnSpc>
                <a:spcPct val="100000"/>
              </a:lnSpc>
              <a:spcBef>
                <a:spcPts val="0"/>
              </a:spcBef>
              <a:spcAft>
                <a:spcPts val="0"/>
              </a:spcAft>
              <a:buSzPct val="140000"/>
              <a:buNone/>
              <a:defRPr b="0" i="0" sz="1000" u="none">
                <a:solidFill>
                  <a:schemeClr val="lt1"/>
                </a:solidFill>
                <a:latin typeface="Arial"/>
                <a:ea typeface="Arial"/>
                <a:cs typeface="Arial"/>
                <a:sym typeface="Arial"/>
              </a:defRPr>
            </a:lvl1pPr>
            <a:lvl2pPr indent="0" lvl="1" marL="4572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2pPr>
            <a:lvl3pPr indent="0" lvl="2" marL="9144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3pPr>
            <a:lvl4pPr indent="0" lvl="3" marL="13716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4pPr>
            <a:lvl5pPr indent="0" lvl="4" marL="18288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5pPr>
            <a:lvl6pPr indent="0" lvl="5" marL="22860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6pPr>
            <a:lvl7pPr indent="0" lvl="6" marL="32004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7pPr>
            <a:lvl8pPr indent="0" lvl="7" marL="45720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8pPr>
            <a:lvl9pPr indent="0" lvl="8" marL="64008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9pPr>
          </a:lstStyle>
          <a:p/>
        </p:txBody>
      </p:sp>
      <p:sp>
        <p:nvSpPr>
          <p:cNvPr id="399" name="Shape 399"/>
          <p:cNvSpPr txBox="1"/>
          <p:nvPr>
            <p:ph idx="11" type="ftr"/>
          </p:nvPr>
        </p:nvSpPr>
        <p:spPr>
          <a:xfrm>
            <a:off x="3238500" y="6248400"/>
            <a:ext cx="2895600" cy="457200"/>
          </a:xfrm>
          <a:prstGeom prst="rect">
            <a:avLst/>
          </a:prstGeom>
          <a:noFill/>
          <a:ln>
            <a:noFill/>
          </a:ln>
        </p:spPr>
        <p:txBody>
          <a:bodyPr anchorCtr="0" anchor="b" bIns="91425" lIns="91425" rIns="91425" wrap="square" tIns="91425"/>
          <a:lstStyle>
            <a:lvl1pPr indent="0" lvl="0" marL="0" marR="0" rtl="0" algn="l">
              <a:lnSpc>
                <a:spcPct val="100000"/>
              </a:lnSpc>
              <a:spcBef>
                <a:spcPts val="0"/>
              </a:spcBef>
              <a:spcAft>
                <a:spcPts val="0"/>
              </a:spcAft>
              <a:buSzPct val="58333"/>
              <a:buNone/>
              <a:defRPr b="0" i="0" sz="2400" u="none">
                <a:solidFill>
                  <a:schemeClr val="lt1"/>
                </a:solidFill>
                <a:latin typeface="Arial"/>
                <a:ea typeface="Arial"/>
                <a:cs typeface="Arial"/>
                <a:sym typeface="Arial"/>
              </a:defRPr>
            </a:lvl1pPr>
            <a:lvl2pPr indent="0" lvl="1" marL="4572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2pPr>
            <a:lvl3pPr indent="0" lvl="2" marL="9144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3pPr>
            <a:lvl4pPr indent="0" lvl="3" marL="13716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4pPr>
            <a:lvl5pPr indent="0" lvl="4" marL="18288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5pPr>
            <a:lvl6pPr indent="0" lvl="5" marL="22860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6pPr>
            <a:lvl7pPr indent="0" lvl="6" marL="32004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7pPr>
            <a:lvl8pPr indent="0" lvl="7" marL="45720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8pPr>
            <a:lvl9pPr indent="0" lvl="8" marL="64008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9pPr>
          </a:lstStyle>
          <a:p/>
        </p:txBody>
      </p:sp>
      <p:sp>
        <p:nvSpPr>
          <p:cNvPr id="400" name="Shape 400"/>
          <p:cNvSpPr txBox="1"/>
          <p:nvPr>
            <p:ph idx="12" type="sldNum"/>
          </p:nvPr>
        </p:nvSpPr>
        <p:spPr>
          <a:xfrm>
            <a:off x="6781800" y="6248400"/>
            <a:ext cx="1905000" cy="457200"/>
          </a:xfrm>
          <a:prstGeom prst="rect">
            <a:avLst/>
          </a:prstGeom>
          <a:noFill/>
          <a:ln>
            <a:noFill/>
          </a:ln>
        </p:spPr>
        <p:txBody>
          <a:bodyPr anchorCtr="0" anchor="b" bIns="45700" lIns="91425" rIns="91425" wrap="square" tIns="45700">
            <a:noAutofit/>
          </a:bodyPr>
          <a:lstStyle/>
          <a:p>
            <a:pPr indent="-63500" lvl="0" marL="0" marR="0" rtl="0" algn="r">
              <a:lnSpc>
                <a:spcPct val="100000"/>
              </a:lnSpc>
              <a:spcBef>
                <a:spcPts val="0"/>
              </a:spcBef>
              <a:spcAft>
                <a:spcPts val="0"/>
              </a:spcAft>
              <a:buClr>
                <a:schemeClr val="lt1"/>
              </a:buClr>
              <a:buSzPct val="100000"/>
              <a:buFont typeface="Arial"/>
              <a:buNone/>
            </a:pPr>
            <a:fld id="{00000000-1234-1234-1234-123412341234}" type="slidenum">
              <a:rPr b="0" i="0" lang="en-US" sz="1000" u="none">
                <a:solidFill>
                  <a:schemeClr val="lt1"/>
                </a:solidFill>
                <a:latin typeface="Arial"/>
                <a:ea typeface="Arial"/>
                <a:cs typeface="Arial"/>
                <a:sym typeface="Aria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2"/>
        </a:solidFill>
      </p:bgPr>
    </p:bg>
    <p:spTree>
      <p:nvGrpSpPr>
        <p:cNvPr id="464" name="Shape 464"/>
        <p:cNvGrpSpPr/>
        <p:nvPr/>
      </p:nvGrpSpPr>
      <p:grpSpPr>
        <a:xfrm>
          <a:off x="0" y="0"/>
          <a:ext cx="0" cy="0"/>
          <a:chOff x="0" y="0"/>
          <a:chExt cx="0" cy="0"/>
        </a:xfrm>
      </p:grpSpPr>
      <p:grpSp>
        <p:nvGrpSpPr>
          <p:cNvPr id="465" name="Shape 465"/>
          <p:cNvGrpSpPr/>
          <p:nvPr/>
        </p:nvGrpSpPr>
        <p:grpSpPr>
          <a:xfrm>
            <a:off x="381000" y="457200"/>
            <a:ext cx="8397900" cy="5562600"/>
            <a:chOff x="381000" y="457200"/>
            <a:chExt cx="8397900" cy="5562600"/>
          </a:xfrm>
        </p:grpSpPr>
        <p:sp>
          <p:nvSpPr>
            <p:cNvPr id="466" name="Shape 466"/>
            <p:cNvSpPr txBox="1"/>
            <p:nvPr/>
          </p:nvSpPr>
          <p:spPr>
            <a:xfrm>
              <a:off x="381000" y="457200"/>
              <a:ext cx="8397900" cy="5562600"/>
            </a:xfrm>
            <a:prstGeom prst="rect">
              <a:avLst/>
            </a:prstGeom>
            <a:solidFill>
              <a:schemeClr val="dk2"/>
            </a:solidFill>
            <a:ln cap="flat" cmpd="sng" w="50800">
              <a:solidFill>
                <a:schemeClr val="folHlink"/>
              </a:solidFill>
              <a:prstDash val="solid"/>
              <a:miter lim="800000"/>
              <a:headEnd len="med" w="med" type="none"/>
              <a:tailEnd len="med" w="med" type="none"/>
            </a:ln>
          </p:spPr>
          <p:txBody>
            <a:bodyPr anchorCtr="0" anchor="ctr" bIns="45700" lIns="91425" rIns="91425" wrap="square" tIns="45700">
              <a:noAutofit/>
            </a:bodyPr>
            <a:lstStyle/>
            <a:p>
              <a:pPr indent="0" lvl="0" marL="0" marR="0" rtl="0" algn="l">
                <a:lnSpc>
                  <a:spcPct val="100000"/>
                </a:lnSpc>
                <a:spcBef>
                  <a:spcPts val="0"/>
                </a:spcBef>
                <a:spcAft>
                  <a:spcPts val="0"/>
                </a:spcAft>
                <a:buSzPct val="25000"/>
                <a:buNone/>
              </a:pPr>
              <a:r>
                <a:t/>
              </a:r>
              <a:endParaRPr b="0" i="0" sz="2400" u="none">
                <a:solidFill>
                  <a:schemeClr val="lt1"/>
                </a:solidFill>
                <a:latin typeface="Arial"/>
                <a:ea typeface="Arial"/>
                <a:cs typeface="Arial"/>
                <a:sym typeface="Arial"/>
              </a:endParaRPr>
            </a:p>
          </p:txBody>
        </p:sp>
        <p:sp>
          <p:nvSpPr>
            <p:cNvPr id="467" name="Shape 467"/>
            <p:cNvSpPr txBox="1"/>
            <p:nvPr/>
          </p:nvSpPr>
          <p:spPr>
            <a:xfrm>
              <a:off x="452437" y="533400"/>
              <a:ext cx="8229600" cy="5410200"/>
            </a:xfrm>
            <a:prstGeom prst="rect">
              <a:avLst/>
            </a:prstGeom>
            <a:noFill/>
            <a:ln cap="flat" cmpd="sng" w="9525">
              <a:solidFill>
                <a:schemeClr val="folHlink"/>
              </a:solidFill>
              <a:prstDash val="solid"/>
              <a:miter lim="800000"/>
              <a:headEnd len="med" w="med" type="none"/>
              <a:tailEnd len="med" w="med" type="none"/>
            </a:ln>
          </p:spPr>
          <p:txBody>
            <a:bodyPr anchorCtr="0" anchor="ctr" bIns="45700" lIns="91425" rIns="91425" wrap="square" tIns="45700">
              <a:noAutofit/>
            </a:bodyPr>
            <a:lstStyle/>
            <a:p>
              <a:pPr indent="0" lvl="0" marL="0" marR="0" rtl="0" algn="l">
                <a:lnSpc>
                  <a:spcPct val="100000"/>
                </a:lnSpc>
                <a:spcBef>
                  <a:spcPts val="0"/>
                </a:spcBef>
                <a:spcAft>
                  <a:spcPts val="0"/>
                </a:spcAft>
                <a:buSzPct val="25000"/>
                <a:buNone/>
              </a:pPr>
              <a:r>
                <a:t/>
              </a:r>
              <a:endParaRPr b="0" i="0" sz="2400" u="none">
                <a:solidFill>
                  <a:schemeClr val="lt1"/>
                </a:solidFill>
                <a:latin typeface="Arial"/>
                <a:ea typeface="Arial"/>
                <a:cs typeface="Arial"/>
                <a:sym typeface="Arial"/>
              </a:endParaRPr>
            </a:p>
          </p:txBody>
        </p:sp>
        <p:cxnSp>
          <p:nvCxnSpPr>
            <p:cNvPr id="468" name="Shape 468"/>
            <p:cNvCxnSpPr/>
            <p:nvPr/>
          </p:nvCxnSpPr>
          <p:spPr>
            <a:xfrm>
              <a:off x="914400" y="3581400"/>
              <a:ext cx="7315200" cy="0"/>
            </a:xfrm>
            <a:prstGeom prst="straightConnector1">
              <a:avLst/>
            </a:prstGeom>
            <a:noFill/>
            <a:ln cap="flat" cmpd="sng" w="19050">
              <a:solidFill>
                <a:schemeClr val="accent2"/>
              </a:solidFill>
              <a:prstDash val="solid"/>
              <a:miter lim="800000"/>
              <a:headEnd len="med" w="med" type="none"/>
              <a:tailEnd len="med" w="med" type="none"/>
            </a:ln>
          </p:spPr>
        </p:cxnSp>
      </p:grpSp>
      <p:sp>
        <p:nvSpPr>
          <p:cNvPr id="469" name="Shape 469"/>
          <p:cNvSpPr txBox="1"/>
          <p:nvPr>
            <p:ph type="title"/>
          </p:nvPr>
        </p:nvSpPr>
        <p:spPr>
          <a:xfrm>
            <a:off x="533400" y="473075"/>
            <a:ext cx="8153400" cy="1143000"/>
          </a:xfrm>
          <a:prstGeom prst="rect">
            <a:avLst/>
          </a:prstGeom>
          <a:noFill/>
          <a:ln>
            <a:noFill/>
          </a:ln>
        </p:spPr>
        <p:txBody>
          <a:bodyPr anchorCtr="0" anchor="b" bIns="91425" lIns="91425" rIns="91425" wrap="square" tIns="91425"/>
          <a:lstStyle>
            <a:lvl1pPr indent="0" lvl="0" marL="0" marR="0" rtl="0" algn="l">
              <a:lnSpc>
                <a:spcPct val="80000"/>
              </a:lnSpc>
              <a:spcBef>
                <a:spcPts val="0"/>
              </a:spcBef>
              <a:spcAft>
                <a:spcPts val="0"/>
              </a:spcAft>
              <a:buSzPct val="31818"/>
              <a:buNone/>
              <a:defRPr b="0" i="0" sz="4400" u="none" cap="none" strike="noStrike">
                <a:solidFill>
                  <a:schemeClr val="lt2"/>
                </a:solidFill>
                <a:latin typeface="Times New Roman"/>
                <a:ea typeface="Times New Roman"/>
                <a:cs typeface="Times New Roman"/>
                <a:sym typeface="Times New Roman"/>
              </a:defRPr>
            </a:lvl1pPr>
            <a:lvl2pPr indent="0" lvl="1" marL="0" marR="0" rtl="0" algn="l">
              <a:lnSpc>
                <a:spcPct val="80000"/>
              </a:lnSpc>
              <a:spcBef>
                <a:spcPts val="0"/>
              </a:spcBef>
              <a:spcAft>
                <a:spcPts val="0"/>
              </a:spcAft>
              <a:buSzPct val="31818"/>
              <a:buNone/>
              <a:defRPr b="0" i="0" sz="4400" u="none" cap="none" strike="noStrike">
                <a:solidFill>
                  <a:schemeClr val="lt2"/>
                </a:solidFill>
                <a:latin typeface="Times New Roman"/>
                <a:ea typeface="Times New Roman"/>
                <a:cs typeface="Times New Roman"/>
                <a:sym typeface="Times New Roman"/>
              </a:defRPr>
            </a:lvl2pPr>
            <a:lvl3pPr indent="0" lvl="2" marL="0" marR="0" rtl="0" algn="l">
              <a:lnSpc>
                <a:spcPct val="80000"/>
              </a:lnSpc>
              <a:spcBef>
                <a:spcPts val="0"/>
              </a:spcBef>
              <a:spcAft>
                <a:spcPts val="0"/>
              </a:spcAft>
              <a:buSzPct val="31818"/>
              <a:buNone/>
              <a:defRPr b="0" i="0" sz="4400" u="none" cap="none" strike="noStrike">
                <a:solidFill>
                  <a:schemeClr val="lt2"/>
                </a:solidFill>
                <a:latin typeface="Times New Roman"/>
                <a:ea typeface="Times New Roman"/>
                <a:cs typeface="Times New Roman"/>
                <a:sym typeface="Times New Roman"/>
              </a:defRPr>
            </a:lvl3pPr>
            <a:lvl4pPr indent="0" lvl="3" marL="0" marR="0" rtl="0" algn="l">
              <a:lnSpc>
                <a:spcPct val="80000"/>
              </a:lnSpc>
              <a:spcBef>
                <a:spcPts val="0"/>
              </a:spcBef>
              <a:spcAft>
                <a:spcPts val="0"/>
              </a:spcAft>
              <a:buSzPct val="31818"/>
              <a:buNone/>
              <a:defRPr b="0" i="0" sz="4400" u="none" cap="none" strike="noStrike">
                <a:solidFill>
                  <a:schemeClr val="lt2"/>
                </a:solidFill>
                <a:latin typeface="Times New Roman"/>
                <a:ea typeface="Times New Roman"/>
                <a:cs typeface="Times New Roman"/>
                <a:sym typeface="Times New Roman"/>
              </a:defRPr>
            </a:lvl4pPr>
            <a:lvl5pPr indent="0" lvl="4" marL="0" marR="0" rtl="0" algn="l">
              <a:lnSpc>
                <a:spcPct val="80000"/>
              </a:lnSpc>
              <a:spcBef>
                <a:spcPts val="0"/>
              </a:spcBef>
              <a:spcAft>
                <a:spcPts val="0"/>
              </a:spcAft>
              <a:buSzPct val="31818"/>
              <a:buNone/>
              <a:defRPr b="0" i="0" sz="4400" u="none" cap="none" strike="noStrike">
                <a:solidFill>
                  <a:schemeClr val="lt2"/>
                </a:solidFill>
                <a:latin typeface="Times New Roman"/>
                <a:ea typeface="Times New Roman"/>
                <a:cs typeface="Times New Roman"/>
                <a:sym typeface="Times New Roman"/>
              </a:defRPr>
            </a:lvl5pPr>
            <a:lvl6pPr indent="0" lvl="5" marL="457200" marR="0" rtl="0" algn="l">
              <a:lnSpc>
                <a:spcPct val="80000"/>
              </a:lnSpc>
              <a:spcBef>
                <a:spcPts val="0"/>
              </a:spcBef>
              <a:spcAft>
                <a:spcPts val="0"/>
              </a:spcAft>
              <a:buSzPct val="31818"/>
              <a:buNone/>
              <a:defRPr b="0" i="0" sz="4400" u="none" cap="none" strike="noStrike">
                <a:solidFill>
                  <a:schemeClr val="lt2"/>
                </a:solidFill>
                <a:latin typeface="Times New Roman"/>
                <a:ea typeface="Times New Roman"/>
                <a:cs typeface="Times New Roman"/>
                <a:sym typeface="Times New Roman"/>
              </a:defRPr>
            </a:lvl6pPr>
            <a:lvl7pPr indent="0" lvl="6" marL="914400" marR="0" rtl="0" algn="l">
              <a:lnSpc>
                <a:spcPct val="80000"/>
              </a:lnSpc>
              <a:spcBef>
                <a:spcPts val="0"/>
              </a:spcBef>
              <a:spcAft>
                <a:spcPts val="0"/>
              </a:spcAft>
              <a:buSzPct val="31818"/>
              <a:buNone/>
              <a:defRPr b="0" i="0" sz="4400" u="none" cap="none" strike="noStrike">
                <a:solidFill>
                  <a:schemeClr val="lt2"/>
                </a:solidFill>
                <a:latin typeface="Times New Roman"/>
                <a:ea typeface="Times New Roman"/>
                <a:cs typeface="Times New Roman"/>
                <a:sym typeface="Times New Roman"/>
              </a:defRPr>
            </a:lvl7pPr>
            <a:lvl8pPr indent="0" lvl="7" marL="1371600" marR="0" rtl="0" algn="l">
              <a:lnSpc>
                <a:spcPct val="80000"/>
              </a:lnSpc>
              <a:spcBef>
                <a:spcPts val="0"/>
              </a:spcBef>
              <a:spcAft>
                <a:spcPts val="0"/>
              </a:spcAft>
              <a:buSzPct val="31818"/>
              <a:buNone/>
              <a:defRPr b="0" i="0" sz="4400" u="none" cap="none" strike="noStrike">
                <a:solidFill>
                  <a:schemeClr val="lt2"/>
                </a:solidFill>
                <a:latin typeface="Times New Roman"/>
                <a:ea typeface="Times New Roman"/>
                <a:cs typeface="Times New Roman"/>
                <a:sym typeface="Times New Roman"/>
              </a:defRPr>
            </a:lvl8pPr>
            <a:lvl9pPr indent="0" lvl="8" marL="1828800" marR="0" rtl="0" algn="l">
              <a:lnSpc>
                <a:spcPct val="80000"/>
              </a:lnSpc>
              <a:spcBef>
                <a:spcPts val="0"/>
              </a:spcBef>
              <a:spcAft>
                <a:spcPts val="0"/>
              </a:spcAft>
              <a:buSzPct val="31818"/>
              <a:buNone/>
              <a:defRPr b="0" i="0" sz="4400" u="none" cap="none" strike="noStrike">
                <a:solidFill>
                  <a:schemeClr val="lt2"/>
                </a:solidFill>
                <a:latin typeface="Times New Roman"/>
                <a:ea typeface="Times New Roman"/>
                <a:cs typeface="Times New Roman"/>
                <a:sym typeface="Times New Roman"/>
              </a:defRPr>
            </a:lvl9pPr>
          </a:lstStyle>
          <a:p/>
        </p:txBody>
      </p:sp>
      <p:sp>
        <p:nvSpPr>
          <p:cNvPr id="470" name="Shape 470"/>
          <p:cNvSpPr txBox="1"/>
          <p:nvPr>
            <p:ph idx="1" type="body"/>
          </p:nvPr>
        </p:nvSpPr>
        <p:spPr>
          <a:xfrm>
            <a:off x="533400" y="1828800"/>
            <a:ext cx="8153400" cy="4038600"/>
          </a:xfrm>
          <a:prstGeom prst="rect">
            <a:avLst/>
          </a:prstGeom>
          <a:noFill/>
          <a:ln>
            <a:noFill/>
          </a:ln>
        </p:spPr>
        <p:txBody>
          <a:bodyPr anchorCtr="0" anchor="t" bIns="91425" lIns="91425" rIns="91425" wrap="square" tIns="91425"/>
          <a:lstStyle>
            <a:lvl1pPr indent="-195262" lvl="0" marL="342900" marR="0" rtl="0" algn="l">
              <a:spcBef>
                <a:spcPts val="620"/>
              </a:spcBef>
              <a:spcAft>
                <a:spcPts val="0"/>
              </a:spcAft>
              <a:buClr>
                <a:schemeClr val="accent2"/>
              </a:buClr>
              <a:buSzPct val="75000"/>
              <a:buFont typeface="Noto Sans Symbols"/>
              <a:buChar char="■"/>
              <a:defRPr b="0" i="0" sz="3100" u="none" cap="none" strike="noStrike">
                <a:solidFill>
                  <a:schemeClr val="lt1"/>
                </a:solidFill>
                <a:latin typeface="Arial"/>
                <a:ea typeface="Arial"/>
                <a:cs typeface="Arial"/>
                <a:sym typeface="Arial"/>
              </a:defRPr>
            </a:lvl1pPr>
            <a:lvl2pPr indent="-178434" lvl="1" marL="742950" marR="0" rtl="0" algn="l">
              <a:spcBef>
                <a:spcPts val="520"/>
              </a:spcBef>
              <a:spcAft>
                <a:spcPts val="0"/>
              </a:spcAft>
              <a:buClr>
                <a:schemeClr val="accent1"/>
              </a:buClr>
              <a:buSzPct val="64999"/>
              <a:buFont typeface="Noto Sans Symbols"/>
              <a:buChar char="■"/>
              <a:defRPr b="0" i="0" sz="2600" u="none" cap="none" strike="noStrike">
                <a:solidFill>
                  <a:schemeClr val="lt1"/>
                </a:solidFill>
                <a:latin typeface="Arial"/>
                <a:ea typeface="Arial"/>
                <a:cs typeface="Arial"/>
                <a:sym typeface="Arial"/>
              </a:defRPr>
            </a:lvl2pPr>
            <a:lvl3pPr indent="-144780" lvl="2" marL="1143000" marR="0" rtl="0" algn="l">
              <a:spcBef>
                <a:spcPts val="480"/>
              </a:spcBef>
              <a:spcAft>
                <a:spcPts val="0"/>
              </a:spcAft>
              <a:buClr>
                <a:schemeClr val="hlink"/>
              </a:buClr>
              <a:buSzPct val="55000"/>
              <a:buFont typeface="Noto Sans Symbols"/>
              <a:buChar char="■"/>
              <a:defRPr b="0" i="0" sz="2400" u="none" cap="none" strike="noStrike">
                <a:solidFill>
                  <a:schemeClr val="lt1"/>
                </a:solidFill>
                <a:latin typeface="Arial"/>
                <a:ea typeface="Arial"/>
                <a:cs typeface="Arial"/>
                <a:sym typeface="Arial"/>
              </a:defRPr>
            </a:lvl3pPr>
            <a:lvl4pPr indent="-101600" lvl="3" marL="1600200" marR="0" rtl="0" algn="l">
              <a:spcBef>
                <a:spcPts val="400"/>
              </a:spcBef>
              <a:spcAft>
                <a:spcPts val="0"/>
              </a:spcAft>
              <a:buClr>
                <a:schemeClr val="accent2"/>
              </a:buClr>
              <a:buSzPct val="100000"/>
              <a:buFont typeface="Noto Sans Symbols"/>
              <a:buChar char="▪"/>
              <a:defRPr b="0" i="0" sz="2000" u="none" cap="none" strike="noStrike">
                <a:solidFill>
                  <a:schemeClr val="lt1"/>
                </a:solidFill>
                <a:latin typeface="Arial"/>
                <a:ea typeface="Arial"/>
                <a:cs typeface="Arial"/>
                <a:sym typeface="Arial"/>
              </a:defRPr>
            </a:lvl4pPr>
            <a:lvl5pPr indent="-120650" lvl="4" marL="2057400" marR="0" rtl="0" algn="l">
              <a:spcBef>
                <a:spcPts val="400"/>
              </a:spcBef>
              <a:spcAft>
                <a:spcPts val="0"/>
              </a:spcAft>
              <a:buClr>
                <a:schemeClr val="lt1"/>
              </a:buClr>
              <a:buSzPct val="85000"/>
              <a:buFont typeface="Noto Sans Symbols"/>
              <a:buChar char="▪"/>
              <a:defRPr b="0" i="0" sz="2000" u="none" cap="none" strike="noStrike">
                <a:solidFill>
                  <a:schemeClr val="lt1"/>
                </a:solidFill>
                <a:latin typeface="Arial"/>
                <a:ea typeface="Arial"/>
                <a:cs typeface="Arial"/>
                <a:sym typeface="Arial"/>
              </a:defRPr>
            </a:lvl5pPr>
            <a:lvl6pPr indent="-120650" lvl="5" marL="2514600" marR="0" rtl="0" algn="l">
              <a:spcBef>
                <a:spcPts val="400"/>
              </a:spcBef>
              <a:spcAft>
                <a:spcPts val="0"/>
              </a:spcAft>
              <a:buClr>
                <a:schemeClr val="lt1"/>
              </a:buClr>
              <a:buSzPct val="85000"/>
              <a:buFont typeface="Noto Sans Symbols"/>
              <a:buChar char="▪"/>
              <a:defRPr b="0" i="0" sz="2000" u="none" cap="none" strike="noStrike">
                <a:solidFill>
                  <a:schemeClr val="lt1"/>
                </a:solidFill>
                <a:latin typeface="Arial"/>
                <a:ea typeface="Arial"/>
                <a:cs typeface="Arial"/>
                <a:sym typeface="Arial"/>
              </a:defRPr>
            </a:lvl6pPr>
            <a:lvl7pPr indent="-120650" lvl="6" marL="2971800" marR="0" rtl="0" algn="l">
              <a:spcBef>
                <a:spcPts val="400"/>
              </a:spcBef>
              <a:spcAft>
                <a:spcPts val="0"/>
              </a:spcAft>
              <a:buClr>
                <a:schemeClr val="lt1"/>
              </a:buClr>
              <a:buSzPct val="85000"/>
              <a:buFont typeface="Noto Sans Symbols"/>
              <a:buChar char="▪"/>
              <a:defRPr b="0" i="0" sz="2000" u="none" cap="none" strike="noStrike">
                <a:solidFill>
                  <a:schemeClr val="lt1"/>
                </a:solidFill>
                <a:latin typeface="Arial"/>
                <a:ea typeface="Arial"/>
                <a:cs typeface="Arial"/>
                <a:sym typeface="Arial"/>
              </a:defRPr>
            </a:lvl7pPr>
            <a:lvl8pPr indent="-120650" lvl="7" marL="3429000" marR="0" rtl="0" algn="l">
              <a:spcBef>
                <a:spcPts val="400"/>
              </a:spcBef>
              <a:spcAft>
                <a:spcPts val="0"/>
              </a:spcAft>
              <a:buClr>
                <a:schemeClr val="lt1"/>
              </a:buClr>
              <a:buSzPct val="85000"/>
              <a:buFont typeface="Noto Sans Symbols"/>
              <a:buChar char="▪"/>
              <a:defRPr b="0" i="0" sz="2000" u="none" cap="none" strike="noStrike">
                <a:solidFill>
                  <a:schemeClr val="lt1"/>
                </a:solidFill>
                <a:latin typeface="Arial"/>
                <a:ea typeface="Arial"/>
                <a:cs typeface="Arial"/>
                <a:sym typeface="Arial"/>
              </a:defRPr>
            </a:lvl8pPr>
            <a:lvl9pPr indent="-120650" lvl="8" marL="3886200" marR="0" rtl="0" algn="l">
              <a:spcBef>
                <a:spcPts val="400"/>
              </a:spcBef>
              <a:spcAft>
                <a:spcPts val="0"/>
              </a:spcAft>
              <a:buClr>
                <a:schemeClr val="lt1"/>
              </a:buClr>
              <a:buSzPct val="85000"/>
              <a:buFont typeface="Noto Sans Symbols"/>
              <a:buChar char="▪"/>
              <a:defRPr b="0" i="0" sz="2000" u="none" cap="none" strike="noStrike">
                <a:solidFill>
                  <a:schemeClr val="lt1"/>
                </a:solidFill>
                <a:latin typeface="Arial"/>
                <a:ea typeface="Arial"/>
                <a:cs typeface="Arial"/>
                <a:sym typeface="Arial"/>
              </a:defRPr>
            </a:lvl9pPr>
          </a:lstStyle>
          <a:p/>
        </p:txBody>
      </p:sp>
      <p:sp>
        <p:nvSpPr>
          <p:cNvPr id="471" name="Shape 471"/>
          <p:cNvSpPr txBox="1"/>
          <p:nvPr>
            <p:ph idx="10" type="dt"/>
          </p:nvPr>
        </p:nvSpPr>
        <p:spPr>
          <a:xfrm>
            <a:off x="536575" y="6248400"/>
            <a:ext cx="2054100" cy="457200"/>
          </a:xfrm>
          <a:prstGeom prst="rect">
            <a:avLst/>
          </a:prstGeom>
          <a:noFill/>
          <a:ln>
            <a:noFill/>
          </a:ln>
        </p:spPr>
        <p:txBody>
          <a:bodyPr anchorCtr="0" anchor="b" bIns="91425" lIns="91425" rIns="91425" wrap="square" tIns="91425"/>
          <a:lstStyle>
            <a:lvl1pPr indent="0" lvl="0" marL="0" marR="0" rtl="0" algn="l">
              <a:lnSpc>
                <a:spcPct val="100000"/>
              </a:lnSpc>
              <a:spcBef>
                <a:spcPts val="0"/>
              </a:spcBef>
              <a:spcAft>
                <a:spcPts val="0"/>
              </a:spcAft>
              <a:buSzPct val="140000"/>
              <a:buNone/>
              <a:defRPr b="0" i="0" sz="1000" u="none">
                <a:solidFill>
                  <a:schemeClr val="lt1"/>
                </a:solidFill>
                <a:latin typeface="Arial"/>
                <a:ea typeface="Arial"/>
                <a:cs typeface="Arial"/>
                <a:sym typeface="Arial"/>
              </a:defRPr>
            </a:lvl1pPr>
            <a:lvl2pPr indent="0" lvl="1" marL="4572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2pPr>
            <a:lvl3pPr indent="0" lvl="2" marL="9144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3pPr>
            <a:lvl4pPr indent="0" lvl="3" marL="13716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4pPr>
            <a:lvl5pPr indent="0" lvl="4" marL="18288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5pPr>
            <a:lvl6pPr indent="0" lvl="5" marL="22860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6pPr>
            <a:lvl7pPr indent="0" lvl="6" marL="32004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7pPr>
            <a:lvl8pPr indent="0" lvl="7" marL="45720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8pPr>
            <a:lvl9pPr indent="0" lvl="8" marL="64008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9pPr>
          </a:lstStyle>
          <a:p/>
        </p:txBody>
      </p:sp>
      <p:sp>
        <p:nvSpPr>
          <p:cNvPr id="472" name="Shape 472"/>
          <p:cNvSpPr txBox="1"/>
          <p:nvPr>
            <p:ph idx="11" type="ftr"/>
          </p:nvPr>
        </p:nvSpPr>
        <p:spPr>
          <a:xfrm>
            <a:off x="3251200" y="6248400"/>
            <a:ext cx="2887800" cy="457200"/>
          </a:xfrm>
          <a:prstGeom prst="rect">
            <a:avLst/>
          </a:prstGeom>
          <a:noFill/>
          <a:ln>
            <a:noFill/>
          </a:ln>
        </p:spPr>
        <p:txBody>
          <a:bodyPr anchorCtr="0" anchor="b" bIns="91425" lIns="91425" rIns="91425" wrap="square" tIns="91425"/>
          <a:lstStyle>
            <a:lvl1pPr indent="0" lvl="0" marL="0" marR="0" rtl="0" algn="l">
              <a:lnSpc>
                <a:spcPct val="100000"/>
              </a:lnSpc>
              <a:spcBef>
                <a:spcPts val="0"/>
              </a:spcBef>
              <a:spcAft>
                <a:spcPts val="0"/>
              </a:spcAft>
              <a:buSzPct val="58333"/>
              <a:buNone/>
              <a:defRPr b="0" i="0" sz="2400" u="none">
                <a:solidFill>
                  <a:schemeClr val="lt1"/>
                </a:solidFill>
                <a:latin typeface="Arial"/>
                <a:ea typeface="Arial"/>
                <a:cs typeface="Arial"/>
                <a:sym typeface="Arial"/>
              </a:defRPr>
            </a:lvl1pPr>
            <a:lvl2pPr indent="0" lvl="1" marL="4572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2pPr>
            <a:lvl3pPr indent="0" lvl="2" marL="9144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3pPr>
            <a:lvl4pPr indent="0" lvl="3" marL="13716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4pPr>
            <a:lvl5pPr indent="0" lvl="4" marL="18288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5pPr>
            <a:lvl6pPr indent="0" lvl="5" marL="22860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6pPr>
            <a:lvl7pPr indent="0" lvl="6" marL="32004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7pPr>
            <a:lvl8pPr indent="0" lvl="7" marL="45720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8pPr>
            <a:lvl9pPr indent="0" lvl="8" marL="6400800" marR="0" rtl="0" algn="l">
              <a:lnSpc>
                <a:spcPct val="100000"/>
              </a:lnSpc>
              <a:spcBef>
                <a:spcPts val="0"/>
              </a:spcBef>
              <a:spcAft>
                <a:spcPts val="0"/>
              </a:spcAft>
              <a:buSzPct val="58333"/>
              <a:buNone/>
              <a:defRPr b="0" i="0" sz="2400" u="none" cap="none" strike="noStrike">
                <a:solidFill>
                  <a:schemeClr val="lt1"/>
                </a:solidFill>
                <a:latin typeface="Arial"/>
                <a:ea typeface="Arial"/>
                <a:cs typeface="Arial"/>
                <a:sym typeface="Arial"/>
              </a:defRPr>
            </a:lvl9pPr>
          </a:lstStyle>
          <a:p/>
        </p:txBody>
      </p:sp>
      <p:sp>
        <p:nvSpPr>
          <p:cNvPr id="473" name="Shape 473"/>
          <p:cNvSpPr txBox="1"/>
          <p:nvPr>
            <p:ph idx="12" type="sldNum"/>
          </p:nvPr>
        </p:nvSpPr>
        <p:spPr>
          <a:xfrm>
            <a:off x="6788150" y="6257925"/>
            <a:ext cx="1905000" cy="457200"/>
          </a:xfrm>
          <a:prstGeom prst="rect">
            <a:avLst/>
          </a:prstGeom>
          <a:noFill/>
          <a:ln>
            <a:noFill/>
          </a:ln>
        </p:spPr>
        <p:txBody>
          <a:bodyPr anchorCtr="0" anchor="b" bIns="45700" lIns="91425" rIns="91425" wrap="square" tIns="45700">
            <a:noAutofit/>
          </a:bodyPr>
          <a:lstStyle/>
          <a:p>
            <a:pPr indent="-63500" lvl="0" marL="0" marR="0" rtl="0" algn="r">
              <a:lnSpc>
                <a:spcPct val="100000"/>
              </a:lnSpc>
              <a:spcBef>
                <a:spcPts val="0"/>
              </a:spcBef>
              <a:spcAft>
                <a:spcPts val="0"/>
              </a:spcAft>
              <a:buClr>
                <a:schemeClr val="lt1"/>
              </a:buClr>
              <a:buSzPct val="100000"/>
              <a:buFont typeface="Arial"/>
              <a:buNone/>
            </a:pPr>
            <a:fld id="{00000000-1234-1234-1234-123412341234}" type="slidenum">
              <a:rPr b="0" i="0" lang="en-US" sz="1000" u="none">
                <a:solidFill>
                  <a:schemeClr val="lt1"/>
                </a:solidFill>
                <a:latin typeface="Arial"/>
                <a:ea typeface="Arial"/>
                <a:cs typeface="Arial"/>
                <a:sym typeface="Arial"/>
              </a:rPr>
              <a:t>‹#›</a:t>
            </a:fld>
          </a:p>
        </p:txBody>
      </p:sp>
    </p:spTree>
  </p:cSld>
  <p:clrMap accent1="accent1" accent2="accent2" accent3="accent3" accent4="accent4" accent5="accent5" accent6="accent6" bg1="lt1" bg2="dk2" tx1="dk1" tx2="lt2" folHlink="folHlink" hlink="hlink"/>
  <p:sldLayoutIdLst>
    <p:sldLayoutId id="214748365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3"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3"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3"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3"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3" Type="http://schemas.openxmlformats.org/officeDocument/2006/relationships/image" Target="../media/image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3" name="Shape 483"/>
        <p:cNvGrpSpPr/>
        <p:nvPr/>
      </p:nvGrpSpPr>
      <p:grpSpPr>
        <a:xfrm>
          <a:off x="0" y="0"/>
          <a:ext cx="0" cy="0"/>
          <a:chOff x="0" y="0"/>
          <a:chExt cx="0" cy="0"/>
        </a:xfrm>
      </p:grpSpPr>
      <p:sp>
        <p:nvSpPr>
          <p:cNvPr id="484" name="Shape 484"/>
          <p:cNvSpPr txBox="1"/>
          <p:nvPr>
            <p:ph idx="4294967295" type="ctrTitle"/>
          </p:nvPr>
        </p:nvSpPr>
        <p:spPr>
          <a:xfrm>
            <a:off x="609600" y="2362200"/>
            <a:ext cx="7772400" cy="2362200"/>
          </a:xfrm>
          <a:prstGeom prst="rect">
            <a:avLst/>
          </a:prstGeom>
          <a:noFill/>
          <a:ln>
            <a:noFill/>
          </a:ln>
        </p:spPr>
        <p:txBody>
          <a:bodyPr anchorCtr="0" anchor="ctr" bIns="45700" lIns="91425" rIns="91425" wrap="square" tIns="45700">
            <a:noAutofit/>
          </a:bodyPr>
          <a:lstStyle/>
          <a:p>
            <a:pPr indent="-596900" lvl="0" marL="0" marR="0" rtl="0" algn="ctr">
              <a:lnSpc>
                <a:spcPct val="80000"/>
              </a:lnSpc>
              <a:spcBef>
                <a:spcPts val="0"/>
              </a:spcBef>
              <a:spcAft>
                <a:spcPts val="0"/>
              </a:spcAft>
              <a:buClr>
                <a:schemeClr val="lt2"/>
              </a:buClr>
              <a:buSzPct val="100000"/>
              <a:buFont typeface="Times New Roman"/>
              <a:buNone/>
            </a:pPr>
            <a:r>
              <a:rPr b="1" i="0" lang="en-US" sz="9400" u="none" cap="none" strike="noStrike">
                <a:solidFill>
                  <a:schemeClr val="lt2"/>
                </a:solidFill>
                <a:latin typeface="Times New Roman"/>
                <a:ea typeface="Times New Roman"/>
                <a:cs typeface="Times New Roman"/>
                <a:sym typeface="Times New Roman"/>
              </a:rPr>
              <a:t>Curriculum </a:t>
            </a:r>
            <a:br>
              <a:rPr b="1" i="0" lang="en-US" sz="9400" u="none" cap="none" strike="noStrike">
                <a:solidFill>
                  <a:schemeClr val="lt2"/>
                </a:solidFill>
                <a:latin typeface="Times New Roman"/>
                <a:ea typeface="Times New Roman"/>
                <a:cs typeface="Times New Roman"/>
                <a:sym typeface="Times New Roman"/>
              </a:rPr>
            </a:br>
            <a:r>
              <a:rPr b="1" i="0" lang="en-US" sz="9400" u="none" cap="none" strike="noStrike">
                <a:solidFill>
                  <a:schemeClr val="lt2"/>
                </a:solidFill>
                <a:latin typeface="Times New Roman"/>
                <a:ea typeface="Times New Roman"/>
                <a:cs typeface="Times New Roman"/>
                <a:sym typeface="Times New Roman"/>
              </a:rPr>
              <a:t>Models</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8" name="Shape 488"/>
        <p:cNvGrpSpPr/>
        <p:nvPr/>
      </p:nvGrpSpPr>
      <p:grpSpPr>
        <a:xfrm>
          <a:off x="0" y="0"/>
          <a:ext cx="0" cy="0"/>
          <a:chOff x="0" y="0"/>
          <a:chExt cx="0" cy="0"/>
        </a:xfrm>
      </p:grpSpPr>
      <p:sp>
        <p:nvSpPr>
          <p:cNvPr id="489" name="Shape 489"/>
          <p:cNvSpPr txBox="1"/>
          <p:nvPr/>
        </p:nvSpPr>
        <p:spPr>
          <a:xfrm>
            <a:off x="1128712" y="533400"/>
            <a:ext cx="7101000" cy="1188900"/>
          </a:xfrm>
          <a:prstGeom prst="rect">
            <a:avLst/>
          </a:prstGeom>
          <a:noFill/>
          <a:ln>
            <a:noFill/>
          </a:ln>
        </p:spPr>
        <p:txBody>
          <a:bodyPr anchorCtr="0" anchor="t" bIns="45700" lIns="91425" rIns="91425" wrap="square" tIns="45700">
            <a:spAutoFit/>
          </a:bodyPr>
          <a:lstStyle/>
          <a:p>
            <a:pPr indent="-304800" lvl="0" marL="0" marR="0" rtl="0" algn="ctr">
              <a:lnSpc>
                <a:spcPct val="100000"/>
              </a:lnSpc>
              <a:spcBef>
                <a:spcPts val="0"/>
              </a:spcBef>
              <a:spcAft>
                <a:spcPts val="0"/>
              </a:spcAft>
              <a:buClr>
                <a:srgbClr val="00B0F0"/>
              </a:buClr>
              <a:buSzPct val="100000"/>
              <a:buFont typeface="Arial"/>
              <a:buNone/>
            </a:pPr>
            <a:r>
              <a:rPr b="0" i="0" lang="en-US" sz="4800" u="none">
                <a:solidFill>
                  <a:srgbClr val="00B0F0"/>
                </a:solidFill>
                <a:latin typeface="Arial"/>
                <a:ea typeface="Arial"/>
                <a:cs typeface="Arial"/>
                <a:sym typeface="Arial"/>
              </a:rPr>
              <a:t>A Definition of Curriculum</a:t>
            </a:r>
          </a:p>
          <a:p>
            <a:pPr indent="-152400" lvl="0" marL="0" marR="0" rtl="0" algn="ctr">
              <a:lnSpc>
                <a:spcPct val="100000"/>
              </a:lnSpc>
              <a:spcBef>
                <a:spcPts val="0"/>
              </a:spcBef>
              <a:spcAft>
                <a:spcPts val="0"/>
              </a:spcAft>
              <a:buClr>
                <a:srgbClr val="00B0F0"/>
              </a:buClr>
              <a:buSzPct val="100000"/>
              <a:buFont typeface="Arial"/>
              <a:buNone/>
            </a:pPr>
            <a:r>
              <a:rPr b="0" i="0" lang="en-US" sz="2400" u="none">
                <a:solidFill>
                  <a:srgbClr val="00B0F0"/>
                </a:solidFill>
                <a:latin typeface="Arial"/>
                <a:ea typeface="Arial"/>
                <a:cs typeface="Arial"/>
                <a:sym typeface="Arial"/>
              </a:rPr>
              <a:t>(Daniel Tanner, 1980)</a:t>
            </a:r>
          </a:p>
        </p:txBody>
      </p:sp>
      <p:sp>
        <p:nvSpPr>
          <p:cNvPr id="490" name="Shape 490"/>
          <p:cNvSpPr txBox="1"/>
          <p:nvPr/>
        </p:nvSpPr>
        <p:spPr>
          <a:xfrm>
            <a:off x="381000" y="2209800"/>
            <a:ext cx="8458200" cy="3503700"/>
          </a:xfrm>
          <a:prstGeom prst="rect">
            <a:avLst/>
          </a:prstGeom>
          <a:noFill/>
          <a:ln>
            <a:noFill/>
          </a:ln>
        </p:spPr>
        <p:txBody>
          <a:bodyPr anchorCtr="0" anchor="t" bIns="45700" lIns="91425" rIns="91425" wrap="square" tIns="45700">
            <a:spAutoFit/>
          </a:bodyPr>
          <a:lstStyle/>
          <a:p>
            <a:pPr indent="-203200" lvl="0" marL="0" marR="0" rtl="0" algn="l">
              <a:lnSpc>
                <a:spcPct val="100000"/>
              </a:lnSpc>
              <a:spcBef>
                <a:spcPts val="0"/>
              </a:spcBef>
              <a:spcAft>
                <a:spcPts val="0"/>
              </a:spcAft>
              <a:buClr>
                <a:schemeClr val="lt1"/>
              </a:buClr>
              <a:buSzPct val="100000"/>
              <a:buFont typeface="Arial"/>
              <a:buNone/>
            </a:pPr>
            <a:r>
              <a:rPr b="0" i="0" lang="en-US" sz="3200" u="none">
                <a:solidFill>
                  <a:schemeClr val="lt1"/>
                </a:solidFill>
                <a:latin typeface="Arial"/>
                <a:ea typeface="Arial"/>
                <a:cs typeface="Arial"/>
                <a:sym typeface="Arial"/>
              </a:rPr>
              <a:t>          “The planned and guided learning experiences and intended learning outcomes, formulated through the systematic reconstruction of knowledge and experiences, under the auspices of the school, for the learners’ continuous and willful growth in personal social competence.”</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4" name="Shape 494"/>
        <p:cNvGrpSpPr/>
        <p:nvPr/>
      </p:nvGrpSpPr>
      <p:grpSpPr>
        <a:xfrm>
          <a:off x="0" y="0"/>
          <a:ext cx="0" cy="0"/>
          <a:chOff x="0" y="0"/>
          <a:chExt cx="0" cy="0"/>
        </a:xfrm>
      </p:grpSpPr>
      <p:sp>
        <p:nvSpPr>
          <p:cNvPr id="495" name="Shape 495"/>
          <p:cNvSpPr txBox="1"/>
          <p:nvPr>
            <p:ph type="ctrTitle"/>
          </p:nvPr>
        </p:nvSpPr>
        <p:spPr>
          <a:xfrm>
            <a:off x="533400" y="838200"/>
            <a:ext cx="8001000" cy="2559000"/>
          </a:xfrm>
          <a:prstGeom prst="rect">
            <a:avLst/>
          </a:prstGeom>
          <a:noFill/>
          <a:ln>
            <a:noFill/>
          </a:ln>
        </p:spPr>
        <p:txBody>
          <a:bodyPr anchorCtr="1" anchor="b" bIns="45700" lIns="91425" rIns="91425" wrap="square" tIns="45700">
            <a:noAutofit/>
          </a:bodyPr>
          <a:lstStyle/>
          <a:p>
            <a:pPr indent="-342900" lvl="0" marL="0" rtl="0" algn="ctr">
              <a:lnSpc>
                <a:spcPct val="80000"/>
              </a:lnSpc>
              <a:spcBef>
                <a:spcPts val="0"/>
              </a:spcBef>
              <a:spcAft>
                <a:spcPts val="0"/>
              </a:spcAft>
              <a:buClr>
                <a:srgbClr val="00B0F0"/>
              </a:buClr>
              <a:buSzPct val="100000"/>
              <a:buFont typeface="Times New Roman"/>
              <a:buNone/>
            </a:pPr>
            <a:r>
              <a:rPr b="1" i="0" lang="en-US" sz="5400" u="none">
                <a:solidFill>
                  <a:srgbClr val="00B0F0"/>
                </a:solidFill>
                <a:latin typeface="Times New Roman"/>
                <a:ea typeface="Times New Roman"/>
                <a:cs typeface="Times New Roman"/>
                <a:sym typeface="Times New Roman"/>
              </a:rPr>
              <a:t>SUBJECT-CENTERED</a:t>
            </a:r>
          </a:p>
        </p:txBody>
      </p:sp>
      <p:sp>
        <p:nvSpPr>
          <p:cNvPr id="496" name="Shape 496"/>
          <p:cNvSpPr txBox="1"/>
          <p:nvPr>
            <p:ph idx="1" type="subTitle"/>
          </p:nvPr>
        </p:nvSpPr>
        <p:spPr>
          <a:xfrm>
            <a:off x="1371600" y="3733800"/>
            <a:ext cx="6400800" cy="1873200"/>
          </a:xfrm>
          <a:prstGeom prst="rect">
            <a:avLst/>
          </a:prstGeom>
          <a:noFill/>
          <a:ln>
            <a:noFill/>
          </a:ln>
        </p:spPr>
        <p:txBody>
          <a:bodyPr anchorCtr="0" anchor="t" bIns="45700" lIns="91425" rIns="91425" wrap="square" tIns="45700">
            <a:noAutofit/>
          </a:bodyPr>
          <a:lstStyle/>
          <a:p>
            <a:pPr indent="-152400" lvl="0" marL="0" rtl="0" algn="ctr">
              <a:lnSpc>
                <a:spcPct val="100000"/>
              </a:lnSpc>
              <a:spcBef>
                <a:spcPts val="0"/>
              </a:spcBef>
              <a:spcAft>
                <a:spcPts val="0"/>
              </a:spcAft>
              <a:buSzPct val="75000"/>
              <a:buNone/>
            </a:pPr>
            <a:r>
              <a:rPr b="1" i="0" lang="en-US" sz="3200" u="none">
                <a:solidFill>
                  <a:srgbClr val="00B0F0"/>
                </a:solidFill>
                <a:latin typeface="Arial"/>
                <a:ea typeface="Arial"/>
                <a:cs typeface="Arial"/>
                <a:sym typeface="Arial"/>
              </a:rPr>
              <a:t>Design Model</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0" name="Shape 500"/>
        <p:cNvGrpSpPr/>
        <p:nvPr/>
      </p:nvGrpSpPr>
      <p:grpSpPr>
        <a:xfrm>
          <a:off x="0" y="0"/>
          <a:ext cx="0" cy="0"/>
          <a:chOff x="0" y="0"/>
          <a:chExt cx="0" cy="0"/>
        </a:xfrm>
      </p:grpSpPr>
      <p:sp>
        <p:nvSpPr>
          <p:cNvPr id="501" name="Shape 501"/>
          <p:cNvSpPr txBox="1"/>
          <p:nvPr/>
        </p:nvSpPr>
        <p:spPr>
          <a:xfrm>
            <a:off x="533400" y="914400"/>
            <a:ext cx="8153400" cy="4524300"/>
          </a:xfrm>
          <a:prstGeom prst="rect">
            <a:avLst/>
          </a:prstGeom>
          <a:noFill/>
          <a:ln>
            <a:noFill/>
          </a:ln>
        </p:spPr>
        <p:txBody>
          <a:bodyPr anchorCtr="0" anchor="ctr" bIns="45700" lIns="91425" rIns="91425" wrap="square" tIns="45700">
            <a:spAutoFit/>
          </a:bodyPr>
          <a:lstStyle/>
          <a:p>
            <a:pPr indent="-228600" lvl="0" marL="0" marR="0" rtl="0" algn="l">
              <a:lnSpc>
                <a:spcPct val="100000"/>
              </a:lnSpc>
              <a:spcBef>
                <a:spcPts val="0"/>
              </a:spcBef>
              <a:spcAft>
                <a:spcPts val="0"/>
              </a:spcAft>
              <a:buClr>
                <a:srgbClr val="0070C0"/>
              </a:buClr>
              <a:buSzPct val="100000"/>
              <a:buFont typeface="Arial"/>
              <a:buNone/>
            </a:pPr>
            <a:r>
              <a:rPr b="1" i="0" lang="en-US" sz="3600" u="none">
                <a:solidFill>
                  <a:srgbClr val="0070C0"/>
                </a:solidFill>
                <a:latin typeface="Arial"/>
                <a:ea typeface="Arial"/>
                <a:cs typeface="Arial"/>
                <a:sym typeface="Arial"/>
              </a:rPr>
              <a:t>Subject-Centered Curriculum</a:t>
            </a:r>
          </a:p>
          <a:p>
            <a:pPr indent="-228600" lvl="0" marL="0" marR="0" rtl="0" algn="l">
              <a:lnSpc>
                <a:spcPct val="100000"/>
              </a:lnSpc>
              <a:spcBef>
                <a:spcPts val="0"/>
              </a:spcBef>
              <a:spcAft>
                <a:spcPts val="0"/>
              </a:spcAft>
              <a:buClr>
                <a:schemeClr val="lt1"/>
              </a:buClr>
              <a:buSzPct val="100000"/>
              <a:buFont typeface="Arial"/>
              <a:buNone/>
            </a:pPr>
            <a:r>
              <a:t/>
            </a:r>
            <a:endParaRPr b="1" i="0" sz="3600" u="none">
              <a:solidFill>
                <a:schemeClr val="lt1"/>
              </a:solidFill>
              <a:latin typeface="Arial"/>
              <a:ea typeface="Arial"/>
              <a:cs typeface="Arial"/>
              <a:sym typeface="Arial"/>
            </a:endParaRPr>
          </a:p>
          <a:p>
            <a:pPr indent="-228600" lvl="0" marL="0" marR="0" rtl="0" algn="l">
              <a:lnSpc>
                <a:spcPct val="100000"/>
              </a:lnSpc>
              <a:spcBef>
                <a:spcPts val="0"/>
              </a:spcBef>
              <a:spcAft>
                <a:spcPts val="0"/>
              </a:spcAft>
              <a:buClr>
                <a:schemeClr val="lt1"/>
              </a:buClr>
              <a:buSzPct val="100000"/>
              <a:buFont typeface="Arial"/>
              <a:buNone/>
            </a:pPr>
            <a:r>
              <a:rPr b="0" i="0" lang="en-US" sz="3600" u="none">
                <a:solidFill>
                  <a:schemeClr val="lt1"/>
                </a:solidFill>
                <a:latin typeface="Arial"/>
                <a:ea typeface="Arial"/>
                <a:cs typeface="Arial"/>
                <a:sym typeface="Arial"/>
              </a:rPr>
              <a:t>This model focuses on the content of the curriculum. </a:t>
            </a:r>
          </a:p>
          <a:p>
            <a:pPr indent="-228600" lvl="0" marL="0" marR="0" rtl="0" algn="l">
              <a:lnSpc>
                <a:spcPct val="100000"/>
              </a:lnSpc>
              <a:spcBef>
                <a:spcPts val="0"/>
              </a:spcBef>
              <a:spcAft>
                <a:spcPts val="0"/>
              </a:spcAft>
              <a:buClr>
                <a:schemeClr val="lt1"/>
              </a:buClr>
              <a:buSzPct val="100000"/>
              <a:buFont typeface="Arial"/>
              <a:buNone/>
            </a:pPr>
            <a:r>
              <a:t/>
            </a:r>
            <a:endParaRPr b="0" i="0" sz="3600" u="none">
              <a:solidFill>
                <a:schemeClr val="lt1"/>
              </a:solidFill>
              <a:latin typeface="Arial"/>
              <a:ea typeface="Arial"/>
              <a:cs typeface="Arial"/>
              <a:sym typeface="Arial"/>
            </a:endParaRPr>
          </a:p>
          <a:p>
            <a:pPr indent="-228600" lvl="0" marL="0" marR="0" rtl="0" algn="l">
              <a:lnSpc>
                <a:spcPct val="100000"/>
              </a:lnSpc>
              <a:spcBef>
                <a:spcPts val="0"/>
              </a:spcBef>
              <a:spcAft>
                <a:spcPts val="0"/>
              </a:spcAft>
              <a:buClr>
                <a:schemeClr val="lt1"/>
              </a:buClr>
              <a:buSzPct val="100000"/>
              <a:buFont typeface="Arial"/>
              <a:buNone/>
            </a:pPr>
            <a:r>
              <a:rPr b="0" i="0" lang="en-US" sz="3600" u="none">
                <a:solidFill>
                  <a:schemeClr val="lt1"/>
                </a:solidFill>
                <a:latin typeface="Arial"/>
                <a:ea typeface="Arial"/>
                <a:cs typeface="Arial"/>
                <a:sym typeface="Arial"/>
              </a:rPr>
              <a:t>The subject centered design corresponds mostly to the textbook written for the specific subject</a:t>
            </a:r>
            <a:r>
              <a:rPr b="1" i="0" lang="en-US" sz="3600" u="none">
                <a:solidFill>
                  <a:schemeClr val="lt1"/>
                </a:solidFill>
                <a:latin typeface="Arial"/>
                <a:ea typeface="Arial"/>
                <a:cs typeface="Arial"/>
                <a:sym typeface="Arial"/>
              </a:rPr>
              <a:t>.</a:t>
            </a:r>
            <a:r>
              <a:rPr b="0" i="0" lang="en-US" sz="3600" u="none">
                <a:solidFill>
                  <a:schemeClr val="lt1"/>
                </a:solidFill>
                <a:latin typeface="Arial"/>
                <a:ea typeface="Arial"/>
                <a:cs typeface="Arial"/>
                <a:sym typeface="Arial"/>
              </a:rPr>
              <a:t> </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0" st="0"/>
                                            </p:txEl>
                                          </p:spTgt>
                                        </p:tgtEl>
                                        <p:attrNameLst>
                                          <p:attrName>style.visibility</p:attrName>
                                        </p:attrNameLst>
                                      </p:cBhvr>
                                      <p:to>
                                        <p:strVal val="visible"/>
                                      </p:to>
                                    </p:set>
                                    <p:animEffect filter="fade" transition="in">
                                      <p:cBhvr>
                                        <p:cTn dur="500"/>
                                        <p:tgtEl>
                                          <p:spTgt spid="50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1" st="1"/>
                                            </p:txEl>
                                          </p:spTgt>
                                        </p:tgtEl>
                                        <p:attrNameLst>
                                          <p:attrName>style.visibility</p:attrName>
                                        </p:attrNameLst>
                                      </p:cBhvr>
                                      <p:to>
                                        <p:strVal val="visible"/>
                                      </p:to>
                                    </p:set>
                                    <p:animEffect filter="fade" transition="in">
                                      <p:cBhvr>
                                        <p:cTn dur="500"/>
                                        <p:tgtEl>
                                          <p:spTgt spid="50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2" st="2"/>
                                            </p:txEl>
                                          </p:spTgt>
                                        </p:tgtEl>
                                        <p:attrNameLst>
                                          <p:attrName>style.visibility</p:attrName>
                                        </p:attrNameLst>
                                      </p:cBhvr>
                                      <p:to>
                                        <p:strVal val="visible"/>
                                      </p:to>
                                    </p:set>
                                    <p:animEffect filter="fade" transition="in">
                                      <p:cBhvr>
                                        <p:cTn dur="500"/>
                                        <p:tgtEl>
                                          <p:spTgt spid="50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3" st="3"/>
                                            </p:txEl>
                                          </p:spTgt>
                                        </p:tgtEl>
                                        <p:attrNameLst>
                                          <p:attrName>style.visibility</p:attrName>
                                        </p:attrNameLst>
                                      </p:cBhvr>
                                      <p:to>
                                        <p:strVal val="visible"/>
                                      </p:to>
                                    </p:set>
                                    <p:animEffect filter="fade" transition="in">
                                      <p:cBhvr>
                                        <p:cTn dur="500"/>
                                        <p:tgtEl>
                                          <p:spTgt spid="50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xEl>
                                              <p:pRg end="4" st="4"/>
                                            </p:txEl>
                                          </p:spTgt>
                                        </p:tgtEl>
                                        <p:attrNameLst>
                                          <p:attrName>style.visibility</p:attrName>
                                        </p:attrNameLst>
                                      </p:cBhvr>
                                      <p:to>
                                        <p:strVal val="visible"/>
                                      </p:to>
                                    </p:set>
                                    <p:animEffect filter="fade" transition="in">
                                      <p:cBhvr>
                                        <p:cTn dur="500"/>
                                        <p:tgtEl>
                                          <p:spTgt spid="501">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5" name="Shape 505"/>
        <p:cNvGrpSpPr/>
        <p:nvPr/>
      </p:nvGrpSpPr>
      <p:grpSpPr>
        <a:xfrm>
          <a:off x="0" y="0"/>
          <a:ext cx="0" cy="0"/>
          <a:chOff x="0" y="0"/>
          <a:chExt cx="0" cy="0"/>
        </a:xfrm>
      </p:grpSpPr>
      <p:sp>
        <p:nvSpPr>
          <p:cNvPr id="506" name="Shape 506"/>
          <p:cNvSpPr txBox="1"/>
          <p:nvPr>
            <p:ph type="title"/>
          </p:nvPr>
        </p:nvSpPr>
        <p:spPr>
          <a:xfrm>
            <a:off x="1219200" y="723900"/>
            <a:ext cx="6781800" cy="641400"/>
          </a:xfrm>
          <a:prstGeom prst="rect">
            <a:avLst/>
          </a:prstGeom>
          <a:noFill/>
          <a:ln>
            <a:noFill/>
          </a:ln>
        </p:spPr>
        <p:txBody>
          <a:bodyPr anchorCtr="0" anchor="ctr" bIns="45700" lIns="91425" rIns="91425" wrap="square" tIns="45700">
            <a:spAutoFit/>
          </a:bodyPr>
          <a:lstStyle/>
          <a:p>
            <a:pPr indent="-228600" lvl="0" marL="0" rtl="0" algn="l">
              <a:lnSpc>
                <a:spcPct val="100000"/>
              </a:lnSpc>
              <a:spcBef>
                <a:spcPts val="0"/>
              </a:spcBef>
              <a:spcAft>
                <a:spcPts val="0"/>
              </a:spcAft>
              <a:buClr>
                <a:srgbClr val="0070C0"/>
              </a:buClr>
              <a:buSzPct val="100000"/>
              <a:buFont typeface="Arial"/>
              <a:buNone/>
            </a:pPr>
            <a:r>
              <a:rPr b="1" i="0" lang="en-US" sz="3600" u="none">
                <a:solidFill>
                  <a:srgbClr val="0070C0"/>
                </a:solidFill>
                <a:latin typeface="Arial"/>
                <a:ea typeface="Arial"/>
                <a:cs typeface="Arial"/>
                <a:sym typeface="Arial"/>
              </a:rPr>
              <a:t>Subject-Centered Curriculum</a:t>
            </a:r>
          </a:p>
        </p:txBody>
      </p:sp>
      <p:sp>
        <p:nvSpPr>
          <p:cNvPr id="507" name="Shape 507"/>
          <p:cNvSpPr txBox="1"/>
          <p:nvPr>
            <p:ph idx="1" type="body"/>
          </p:nvPr>
        </p:nvSpPr>
        <p:spPr>
          <a:xfrm>
            <a:off x="533400" y="1828800"/>
            <a:ext cx="8153400" cy="4038600"/>
          </a:xfrm>
          <a:prstGeom prst="rect">
            <a:avLst/>
          </a:prstGeom>
          <a:noFill/>
          <a:ln>
            <a:noFill/>
          </a:ln>
        </p:spPr>
        <p:txBody>
          <a:bodyPr anchorCtr="0" anchor="t" bIns="45700" lIns="91425" rIns="91425" wrap="square" tIns="45700">
            <a:noAutofit/>
          </a:bodyPr>
          <a:lstStyle/>
          <a:p>
            <a:pPr indent="-147637" lvl="0" marL="0" rtl="0" algn="l">
              <a:lnSpc>
                <a:spcPct val="100000"/>
              </a:lnSpc>
              <a:spcBef>
                <a:spcPts val="0"/>
              </a:spcBef>
              <a:spcAft>
                <a:spcPts val="0"/>
              </a:spcAft>
              <a:buSzPct val="75000"/>
              <a:buNone/>
            </a:pPr>
            <a:r>
              <a:rPr b="0" i="0" lang="en-US" sz="3100" u="none">
                <a:solidFill>
                  <a:schemeClr val="lt1"/>
                </a:solidFill>
                <a:latin typeface="Arial"/>
                <a:ea typeface="Arial"/>
                <a:cs typeface="Arial"/>
                <a:sym typeface="Arial"/>
              </a:rPr>
              <a:t>The subject-centered curriculum can be focused on</a:t>
            </a:r>
          </a:p>
          <a:p>
            <a:pPr indent="-285750" lvl="1" marL="742950" rtl="0" algn="l">
              <a:lnSpc>
                <a:spcPct val="100000"/>
              </a:lnSpc>
              <a:spcBef>
                <a:spcPts val="520"/>
              </a:spcBef>
              <a:spcAft>
                <a:spcPts val="0"/>
              </a:spcAft>
              <a:buClr>
                <a:schemeClr val="accent1"/>
              </a:buClr>
              <a:buSzPct val="64999"/>
              <a:buFont typeface="Noto Sans Symbols"/>
              <a:buChar char="■"/>
            </a:pPr>
            <a:r>
              <a:rPr b="0" i="0" lang="en-US" sz="2600" u="none">
                <a:solidFill>
                  <a:schemeClr val="lt1"/>
                </a:solidFill>
                <a:latin typeface="Arial"/>
                <a:ea typeface="Arial"/>
                <a:cs typeface="Arial"/>
                <a:sym typeface="Arial"/>
              </a:rPr>
              <a:t>traditional areas in the traditional disciplines</a:t>
            </a:r>
          </a:p>
          <a:p>
            <a:pPr indent="-285750" lvl="1" marL="742950" rtl="0" algn="l">
              <a:lnSpc>
                <a:spcPct val="100000"/>
              </a:lnSpc>
              <a:spcBef>
                <a:spcPts val="520"/>
              </a:spcBef>
              <a:spcAft>
                <a:spcPts val="0"/>
              </a:spcAft>
              <a:buClr>
                <a:schemeClr val="accent1"/>
              </a:buClr>
              <a:buSzPct val="64999"/>
              <a:buFont typeface="Noto Sans Symbols"/>
              <a:buChar char="■"/>
            </a:pPr>
            <a:r>
              <a:rPr b="0" i="0" lang="en-US" sz="2600" u="none">
                <a:solidFill>
                  <a:schemeClr val="lt1"/>
                </a:solidFill>
                <a:latin typeface="Arial"/>
                <a:ea typeface="Arial"/>
                <a:cs typeface="Arial"/>
                <a:sym typeface="Arial"/>
              </a:rPr>
              <a:t>interdisciplinary topics that touch on a wide variety of fields</a:t>
            </a:r>
          </a:p>
          <a:p>
            <a:pPr indent="-285750" lvl="1" marL="742950" rtl="0" algn="l">
              <a:lnSpc>
                <a:spcPct val="100000"/>
              </a:lnSpc>
              <a:spcBef>
                <a:spcPts val="520"/>
              </a:spcBef>
              <a:spcAft>
                <a:spcPts val="0"/>
              </a:spcAft>
              <a:buClr>
                <a:schemeClr val="accent1"/>
              </a:buClr>
              <a:buSzPct val="64999"/>
              <a:buFont typeface="Noto Sans Symbols"/>
              <a:buChar char="■"/>
            </a:pPr>
            <a:r>
              <a:rPr b="0" i="0" lang="en-US" sz="2600" u="none">
                <a:solidFill>
                  <a:schemeClr val="lt1"/>
                </a:solidFill>
                <a:latin typeface="Arial"/>
                <a:ea typeface="Arial"/>
                <a:cs typeface="Arial"/>
                <a:sym typeface="Arial"/>
              </a:rPr>
              <a:t>on processes such as problem solving</a:t>
            </a:r>
          </a:p>
          <a:p>
            <a:pPr indent="-285750" lvl="1" marL="742950" rtl="0" algn="l">
              <a:lnSpc>
                <a:spcPct val="100000"/>
              </a:lnSpc>
              <a:spcBef>
                <a:spcPts val="520"/>
              </a:spcBef>
              <a:spcAft>
                <a:spcPts val="0"/>
              </a:spcAft>
              <a:buClr>
                <a:schemeClr val="accent1"/>
              </a:buClr>
              <a:buSzPct val="64999"/>
              <a:buFont typeface="Noto Sans Symbols"/>
              <a:buChar char="■"/>
            </a:pPr>
            <a:r>
              <a:rPr b="0" i="0" lang="en-US" sz="2600" u="none">
                <a:solidFill>
                  <a:schemeClr val="lt1"/>
                </a:solidFill>
                <a:latin typeface="Arial"/>
                <a:ea typeface="Arial"/>
                <a:cs typeface="Arial"/>
                <a:sym typeface="Arial"/>
              </a:rPr>
              <a:t> on the goal of teaching students to be critical consumers of information.</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6"/>
                                        </p:tgtEl>
                                        <p:attrNameLst>
                                          <p:attrName>style.visibility</p:attrName>
                                        </p:attrNameLst>
                                      </p:cBhvr>
                                      <p:to>
                                        <p:strVal val="visible"/>
                                      </p:to>
                                    </p:set>
                                    <p:animEffect filter="fade" transition="in">
                                      <p:cBhvr>
                                        <p:cTn dur="500"/>
                                        <p:tgtEl>
                                          <p:spTgt spid="5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07">
                                            <p:txEl>
                                              <p:pRg end="0" st="0"/>
                                            </p:txEl>
                                          </p:spTgt>
                                        </p:tgtEl>
                                        <p:attrNameLst>
                                          <p:attrName>style.visibility</p:attrName>
                                        </p:attrNameLst>
                                      </p:cBhvr>
                                      <p:to>
                                        <p:strVal val="visible"/>
                                      </p:to>
                                    </p:set>
                                    <p:anim calcmode="lin" valueType="num">
                                      <p:cBhvr additive="base">
                                        <p:cTn dur="500"/>
                                        <p:tgtEl>
                                          <p:spTgt spid="507">
                                            <p:txEl>
                                              <p:pRg end="0" st="0"/>
                                            </p:txEl>
                                          </p:spTgt>
                                        </p:tgtEl>
                                        <p:attrNameLst>
                                          <p:attrName>ppt_w</p:attrName>
                                        </p:attrNameLst>
                                      </p:cBhvr>
                                      <p:tavLst>
                                        <p:tav fmla="" tm="0">
                                          <p:val>
                                            <p:strVal val="0"/>
                                          </p:val>
                                        </p:tav>
                                        <p:tav fmla="" tm="100000">
                                          <p:val>
                                            <p:strVal val="#ppt_w"/>
                                          </p:val>
                                        </p:tav>
                                      </p:tavLst>
                                    </p:anim>
                                    <p:anim calcmode="lin" valueType="num">
                                      <p:cBhvr additive="base">
                                        <p:cTn dur="500"/>
                                        <p:tgtEl>
                                          <p:spTgt spid="507">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07">
                                            <p:txEl>
                                              <p:pRg end="1" st="1"/>
                                            </p:txEl>
                                          </p:spTgt>
                                        </p:tgtEl>
                                        <p:attrNameLst>
                                          <p:attrName>style.visibility</p:attrName>
                                        </p:attrNameLst>
                                      </p:cBhvr>
                                      <p:to>
                                        <p:strVal val="visible"/>
                                      </p:to>
                                    </p:set>
                                    <p:anim calcmode="lin" valueType="num">
                                      <p:cBhvr additive="base">
                                        <p:cTn dur="500"/>
                                        <p:tgtEl>
                                          <p:spTgt spid="507">
                                            <p:txEl>
                                              <p:pRg end="1" st="1"/>
                                            </p:txEl>
                                          </p:spTgt>
                                        </p:tgtEl>
                                        <p:attrNameLst>
                                          <p:attrName>ppt_w</p:attrName>
                                        </p:attrNameLst>
                                      </p:cBhvr>
                                      <p:tavLst>
                                        <p:tav fmla="" tm="0">
                                          <p:val>
                                            <p:strVal val="0"/>
                                          </p:val>
                                        </p:tav>
                                        <p:tav fmla="" tm="100000">
                                          <p:val>
                                            <p:strVal val="#ppt_w"/>
                                          </p:val>
                                        </p:tav>
                                      </p:tavLst>
                                    </p:anim>
                                    <p:anim calcmode="lin" valueType="num">
                                      <p:cBhvr additive="base">
                                        <p:cTn dur="500"/>
                                        <p:tgtEl>
                                          <p:spTgt spid="507">
                                            <p:txEl>
                                              <p:pRg end="1" st="1"/>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07">
                                            <p:txEl>
                                              <p:pRg end="2" st="2"/>
                                            </p:txEl>
                                          </p:spTgt>
                                        </p:tgtEl>
                                        <p:attrNameLst>
                                          <p:attrName>style.visibility</p:attrName>
                                        </p:attrNameLst>
                                      </p:cBhvr>
                                      <p:to>
                                        <p:strVal val="visible"/>
                                      </p:to>
                                    </p:set>
                                    <p:anim calcmode="lin" valueType="num">
                                      <p:cBhvr additive="base">
                                        <p:cTn dur="500"/>
                                        <p:tgtEl>
                                          <p:spTgt spid="507">
                                            <p:txEl>
                                              <p:pRg end="2" st="2"/>
                                            </p:txEl>
                                          </p:spTgt>
                                        </p:tgtEl>
                                        <p:attrNameLst>
                                          <p:attrName>ppt_w</p:attrName>
                                        </p:attrNameLst>
                                      </p:cBhvr>
                                      <p:tavLst>
                                        <p:tav fmla="" tm="0">
                                          <p:val>
                                            <p:strVal val="0"/>
                                          </p:val>
                                        </p:tav>
                                        <p:tav fmla="" tm="100000">
                                          <p:val>
                                            <p:strVal val="#ppt_w"/>
                                          </p:val>
                                        </p:tav>
                                      </p:tavLst>
                                    </p:anim>
                                    <p:anim calcmode="lin" valueType="num">
                                      <p:cBhvr additive="base">
                                        <p:cTn dur="500"/>
                                        <p:tgtEl>
                                          <p:spTgt spid="507">
                                            <p:txEl>
                                              <p:pRg end="2" st="2"/>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07">
                                            <p:txEl>
                                              <p:pRg end="3" st="3"/>
                                            </p:txEl>
                                          </p:spTgt>
                                        </p:tgtEl>
                                        <p:attrNameLst>
                                          <p:attrName>style.visibility</p:attrName>
                                        </p:attrNameLst>
                                      </p:cBhvr>
                                      <p:to>
                                        <p:strVal val="visible"/>
                                      </p:to>
                                    </p:set>
                                    <p:anim calcmode="lin" valueType="num">
                                      <p:cBhvr additive="base">
                                        <p:cTn dur="500"/>
                                        <p:tgtEl>
                                          <p:spTgt spid="507">
                                            <p:txEl>
                                              <p:pRg end="3" st="3"/>
                                            </p:txEl>
                                          </p:spTgt>
                                        </p:tgtEl>
                                        <p:attrNameLst>
                                          <p:attrName>ppt_w</p:attrName>
                                        </p:attrNameLst>
                                      </p:cBhvr>
                                      <p:tavLst>
                                        <p:tav fmla="" tm="0">
                                          <p:val>
                                            <p:strVal val="0"/>
                                          </p:val>
                                        </p:tav>
                                        <p:tav fmla="" tm="100000">
                                          <p:val>
                                            <p:strVal val="#ppt_w"/>
                                          </p:val>
                                        </p:tav>
                                      </p:tavLst>
                                    </p:anim>
                                    <p:anim calcmode="lin" valueType="num">
                                      <p:cBhvr additive="base">
                                        <p:cTn dur="500"/>
                                        <p:tgtEl>
                                          <p:spTgt spid="507">
                                            <p:txEl>
                                              <p:pRg end="3" st="3"/>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07">
                                            <p:txEl>
                                              <p:pRg end="4" st="4"/>
                                            </p:txEl>
                                          </p:spTgt>
                                        </p:tgtEl>
                                        <p:attrNameLst>
                                          <p:attrName>style.visibility</p:attrName>
                                        </p:attrNameLst>
                                      </p:cBhvr>
                                      <p:to>
                                        <p:strVal val="visible"/>
                                      </p:to>
                                    </p:set>
                                    <p:anim calcmode="lin" valueType="num">
                                      <p:cBhvr additive="base">
                                        <p:cTn dur="500"/>
                                        <p:tgtEl>
                                          <p:spTgt spid="507">
                                            <p:txEl>
                                              <p:pRg end="4" st="4"/>
                                            </p:txEl>
                                          </p:spTgt>
                                        </p:tgtEl>
                                        <p:attrNameLst>
                                          <p:attrName>ppt_w</p:attrName>
                                        </p:attrNameLst>
                                      </p:cBhvr>
                                      <p:tavLst>
                                        <p:tav fmla="" tm="0">
                                          <p:val>
                                            <p:strVal val="0"/>
                                          </p:val>
                                        </p:tav>
                                        <p:tav fmla="" tm="100000">
                                          <p:val>
                                            <p:strVal val="#ppt_w"/>
                                          </p:val>
                                        </p:tav>
                                      </p:tavLst>
                                    </p:anim>
                                    <p:anim calcmode="lin" valueType="num">
                                      <p:cBhvr additive="base">
                                        <p:cTn dur="500"/>
                                        <p:tgtEl>
                                          <p:spTgt spid="507">
                                            <p:txEl>
                                              <p:pRg end="4" st="4"/>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1" name="Shape 511"/>
        <p:cNvGrpSpPr/>
        <p:nvPr/>
      </p:nvGrpSpPr>
      <p:grpSpPr>
        <a:xfrm>
          <a:off x="0" y="0"/>
          <a:ext cx="0" cy="0"/>
          <a:chOff x="0" y="0"/>
          <a:chExt cx="0" cy="0"/>
        </a:xfrm>
      </p:grpSpPr>
      <p:sp>
        <p:nvSpPr>
          <p:cNvPr id="512" name="Shape 512"/>
          <p:cNvSpPr txBox="1"/>
          <p:nvPr>
            <p:ph type="title"/>
          </p:nvPr>
        </p:nvSpPr>
        <p:spPr>
          <a:xfrm>
            <a:off x="533400" y="723900"/>
            <a:ext cx="8153400" cy="641400"/>
          </a:xfrm>
          <a:prstGeom prst="rect">
            <a:avLst/>
          </a:prstGeom>
          <a:noFill/>
          <a:ln>
            <a:noFill/>
          </a:ln>
        </p:spPr>
        <p:txBody>
          <a:bodyPr anchorCtr="0" anchor="ctr" bIns="45700" lIns="91425" rIns="91425" wrap="square" tIns="45700">
            <a:spAutoFit/>
          </a:bodyPr>
          <a:lstStyle/>
          <a:p>
            <a:pPr indent="-228600" lvl="0" marL="0" rtl="0" algn="l">
              <a:lnSpc>
                <a:spcPct val="100000"/>
              </a:lnSpc>
              <a:spcBef>
                <a:spcPts val="0"/>
              </a:spcBef>
              <a:spcAft>
                <a:spcPts val="0"/>
              </a:spcAft>
              <a:buClr>
                <a:srgbClr val="00B0F0"/>
              </a:buClr>
              <a:buSzPct val="100000"/>
              <a:buFont typeface="Arial"/>
              <a:buNone/>
            </a:pPr>
            <a:r>
              <a:rPr b="1" i="0" lang="en-US" sz="3600" u="none">
                <a:solidFill>
                  <a:srgbClr val="00B0F0"/>
                </a:solidFill>
                <a:latin typeface="Arial"/>
                <a:ea typeface="Arial"/>
                <a:cs typeface="Arial"/>
                <a:sym typeface="Arial"/>
              </a:rPr>
              <a:t>Subject-Centered Curriculum</a:t>
            </a:r>
          </a:p>
        </p:txBody>
      </p:sp>
      <p:sp>
        <p:nvSpPr>
          <p:cNvPr id="513" name="Shape 513"/>
          <p:cNvSpPr txBox="1"/>
          <p:nvPr>
            <p:ph idx="1" type="body"/>
          </p:nvPr>
        </p:nvSpPr>
        <p:spPr>
          <a:xfrm>
            <a:off x="533400" y="1828800"/>
            <a:ext cx="8153400" cy="4038600"/>
          </a:xfrm>
          <a:prstGeom prst="rect">
            <a:avLst/>
          </a:prstGeom>
          <a:noFill/>
          <a:ln>
            <a:noFill/>
          </a:ln>
        </p:spPr>
        <p:txBody>
          <a:bodyPr anchorCtr="0" anchor="t" bIns="45700" lIns="91425" rIns="91425" wrap="square" tIns="45700">
            <a:noAutofit/>
          </a:bodyPr>
          <a:lstStyle/>
          <a:p>
            <a:pPr indent="-147637" lvl="0" marL="0" rtl="0" algn="l">
              <a:lnSpc>
                <a:spcPct val="100000"/>
              </a:lnSpc>
              <a:spcBef>
                <a:spcPts val="0"/>
              </a:spcBef>
              <a:spcAft>
                <a:spcPts val="0"/>
              </a:spcAft>
              <a:buSzPct val="75000"/>
              <a:buNone/>
            </a:pPr>
            <a:r>
              <a:rPr b="0" i="0" lang="en-US" sz="3100" u="none">
                <a:solidFill>
                  <a:schemeClr val="lt1"/>
                </a:solidFill>
                <a:latin typeface="Arial"/>
                <a:ea typeface="Arial"/>
                <a:cs typeface="Arial"/>
                <a:sym typeface="Arial"/>
              </a:rPr>
              <a:t>A curriculum can also be organized around a subject center by focusing on certain processes, strategies, or life-skills, such as problem solving, decision making, or teamwork.</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13">
                                            <p:txEl>
                                              <p:pRg end="0" st="0"/>
                                            </p:txEl>
                                          </p:spTgt>
                                        </p:tgtEl>
                                        <p:attrNameLst>
                                          <p:attrName>style.visibility</p:attrName>
                                        </p:attrNameLst>
                                      </p:cBhvr>
                                      <p:to>
                                        <p:strVal val="visible"/>
                                      </p:to>
                                    </p:set>
                                    <p:anim calcmode="lin" valueType="num">
                                      <p:cBhvr additive="base">
                                        <p:cTn dur="500"/>
                                        <p:tgtEl>
                                          <p:spTgt spid="513">
                                            <p:txEl>
                                              <p:pRg end="0" st="0"/>
                                            </p:txEl>
                                          </p:spTgt>
                                        </p:tgtEl>
                                        <p:attrNameLst>
                                          <p:attrName>ppt_w</p:attrName>
                                        </p:attrNameLst>
                                      </p:cBhvr>
                                      <p:tavLst>
                                        <p:tav fmla="" tm="0">
                                          <p:val>
                                            <p:strVal val="0"/>
                                          </p:val>
                                        </p:tav>
                                        <p:tav fmla="" tm="100000">
                                          <p:val>
                                            <p:strVal val="#ppt_w"/>
                                          </p:val>
                                        </p:tav>
                                      </p:tavLst>
                                    </p:anim>
                                    <p:anim calcmode="lin" valueType="num">
                                      <p:cBhvr additive="base">
                                        <p:cTn dur="500"/>
                                        <p:tgtEl>
                                          <p:spTgt spid="513">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7" name="Shape 517"/>
        <p:cNvGrpSpPr/>
        <p:nvPr/>
      </p:nvGrpSpPr>
      <p:grpSpPr>
        <a:xfrm>
          <a:off x="0" y="0"/>
          <a:ext cx="0" cy="0"/>
          <a:chOff x="0" y="0"/>
          <a:chExt cx="0" cy="0"/>
        </a:xfrm>
      </p:grpSpPr>
      <p:pic>
        <p:nvPicPr>
          <p:cNvPr id="518" name="Shape 518"/>
          <p:cNvPicPr preferRelativeResize="0"/>
          <p:nvPr/>
        </p:nvPicPr>
        <p:blipFill rotWithShape="1">
          <a:blip r:embed="rId3">
            <a:alphaModFix/>
          </a:blip>
          <a:srcRect b="0" l="0" r="0" t="0"/>
          <a:stretch/>
        </p:blipFill>
        <p:spPr>
          <a:xfrm>
            <a:off x="381000" y="304800"/>
            <a:ext cx="8366633" cy="563654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2" name="Shape 522"/>
        <p:cNvGrpSpPr/>
        <p:nvPr/>
      </p:nvGrpSpPr>
      <p:grpSpPr>
        <a:xfrm>
          <a:off x="0" y="0"/>
          <a:ext cx="0" cy="0"/>
          <a:chOff x="0" y="0"/>
          <a:chExt cx="0" cy="0"/>
        </a:xfrm>
      </p:grpSpPr>
      <p:sp>
        <p:nvSpPr>
          <p:cNvPr id="523" name="Shape 523"/>
          <p:cNvSpPr txBox="1"/>
          <p:nvPr/>
        </p:nvSpPr>
        <p:spPr>
          <a:xfrm>
            <a:off x="838200" y="1778000"/>
            <a:ext cx="7696200" cy="3416400"/>
          </a:xfrm>
          <a:prstGeom prst="rect">
            <a:avLst/>
          </a:prstGeom>
          <a:noFill/>
          <a:ln>
            <a:noFill/>
          </a:ln>
        </p:spPr>
        <p:txBody>
          <a:bodyPr anchorCtr="0" anchor="ctr" bIns="45700" lIns="91425" rIns="91425" wrap="square" tIns="45700">
            <a:spAutoFit/>
          </a:bodyPr>
          <a:lstStyle/>
          <a:p>
            <a:pPr indent="-228600" lvl="0" marL="0" marR="0" rtl="0" algn="l">
              <a:lnSpc>
                <a:spcPct val="100000"/>
              </a:lnSpc>
              <a:spcBef>
                <a:spcPts val="0"/>
              </a:spcBef>
              <a:spcAft>
                <a:spcPts val="0"/>
              </a:spcAft>
              <a:buClr>
                <a:schemeClr val="lt1"/>
              </a:buClr>
              <a:buSzPct val="100000"/>
              <a:buFont typeface="Arial"/>
              <a:buNone/>
            </a:pPr>
            <a:r>
              <a:rPr b="0" i="0" lang="en-US" sz="3600" u="none">
                <a:solidFill>
                  <a:schemeClr val="lt1"/>
                </a:solidFill>
                <a:latin typeface="Arial"/>
                <a:ea typeface="Arial"/>
                <a:cs typeface="Arial"/>
                <a:sym typeface="Arial"/>
              </a:rPr>
              <a:t>In the Philippines, our curricula in any level is also divided in different subjects or courses. Most of the schools using this kind of structure aim for excellence in the subject matter content. </a:t>
            </a:r>
          </a:p>
        </p:txBody>
      </p:sp>
      <p:sp>
        <p:nvSpPr>
          <p:cNvPr id="524" name="Shape 524"/>
          <p:cNvSpPr txBox="1"/>
          <p:nvPr/>
        </p:nvSpPr>
        <p:spPr>
          <a:xfrm>
            <a:off x="609600" y="882650"/>
            <a:ext cx="8077200" cy="646200"/>
          </a:xfrm>
          <a:prstGeom prst="rect">
            <a:avLst/>
          </a:prstGeom>
          <a:noFill/>
          <a:ln>
            <a:noFill/>
          </a:ln>
        </p:spPr>
        <p:txBody>
          <a:bodyPr anchorCtr="0" anchor="ctr" bIns="45700" lIns="91425" rIns="91425" wrap="square" tIns="45700">
            <a:spAutoFit/>
          </a:bodyPr>
          <a:lstStyle/>
          <a:p>
            <a:pPr indent="-228600" lvl="0" marL="0" marR="0" rtl="0" algn="l">
              <a:lnSpc>
                <a:spcPct val="100000"/>
              </a:lnSpc>
              <a:spcBef>
                <a:spcPts val="0"/>
              </a:spcBef>
              <a:spcAft>
                <a:spcPts val="0"/>
              </a:spcAft>
              <a:buClr>
                <a:srgbClr val="0070C0"/>
              </a:buClr>
              <a:buSzPct val="100000"/>
              <a:buFont typeface="Arial"/>
              <a:buNone/>
            </a:pPr>
            <a:r>
              <a:rPr b="1" i="0" lang="en-US" sz="3600" u="none">
                <a:solidFill>
                  <a:srgbClr val="0070C0"/>
                </a:solidFill>
                <a:latin typeface="Arial"/>
                <a:ea typeface="Arial"/>
                <a:cs typeface="Arial"/>
                <a:sym typeface="Arial"/>
              </a:rPr>
              <a:t>Subject-Centered Curriculum</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4"/>
                                        </p:tgtEl>
                                        <p:attrNameLst>
                                          <p:attrName>style.visibility</p:attrName>
                                        </p:attrNameLst>
                                      </p:cBhvr>
                                      <p:to>
                                        <p:strVal val="visible"/>
                                      </p:to>
                                    </p:set>
                                    <p:animEffect filter="fade" transition="in">
                                      <p:cBhvr>
                                        <p:cTn dur="500"/>
                                        <p:tgtEl>
                                          <p:spTgt spid="5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23"/>
                                        </p:tgtEl>
                                        <p:attrNameLst>
                                          <p:attrName>style.visibility</p:attrName>
                                        </p:attrNameLst>
                                      </p:cBhvr>
                                      <p:to>
                                        <p:strVal val="visible"/>
                                      </p:to>
                                    </p:set>
                                    <p:anim calcmode="lin" valueType="num">
                                      <p:cBhvr additive="base">
                                        <p:cTn dur="500"/>
                                        <p:tgtEl>
                                          <p:spTgt spid="523"/>
                                        </p:tgtEl>
                                        <p:attrNameLst>
                                          <p:attrName>ppt_w</p:attrName>
                                        </p:attrNameLst>
                                      </p:cBhvr>
                                      <p:tavLst>
                                        <p:tav fmla="" tm="0">
                                          <p:val>
                                            <p:strVal val="0"/>
                                          </p:val>
                                        </p:tav>
                                        <p:tav fmla="" tm="100000">
                                          <p:val>
                                            <p:strVal val="#ppt_w"/>
                                          </p:val>
                                        </p:tav>
                                      </p:tavLst>
                                    </p:anim>
                                    <p:anim calcmode="lin" valueType="num">
                                      <p:cBhvr additive="base">
                                        <p:cTn dur="500"/>
                                        <p:tgtEl>
                                          <p:spTgt spid="523"/>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8" name="Shape 528"/>
        <p:cNvGrpSpPr/>
        <p:nvPr/>
      </p:nvGrpSpPr>
      <p:grpSpPr>
        <a:xfrm>
          <a:off x="0" y="0"/>
          <a:ext cx="0" cy="0"/>
          <a:chOff x="0" y="0"/>
          <a:chExt cx="0" cy="0"/>
        </a:xfrm>
      </p:grpSpPr>
      <p:sp>
        <p:nvSpPr>
          <p:cNvPr id="529" name="Shape 529"/>
          <p:cNvSpPr txBox="1"/>
          <p:nvPr/>
        </p:nvSpPr>
        <p:spPr>
          <a:xfrm>
            <a:off x="304800" y="685800"/>
            <a:ext cx="8382000" cy="584100"/>
          </a:xfrm>
          <a:prstGeom prst="rect">
            <a:avLst/>
          </a:prstGeom>
          <a:noFill/>
          <a:ln>
            <a:noFill/>
          </a:ln>
        </p:spPr>
        <p:txBody>
          <a:bodyPr anchorCtr="0" anchor="ctr" bIns="45700" lIns="91425" rIns="91425" wrap="square" tIns="45700">
            <a:spAutoFit/>
          </a:bodyPr>
          <a:lstStyle/>
          <a:p>
            <a:pPr indent="-203200" lvl="0" marL="0" marR="0" rtl="0" algn="l">
              <a:lnSpc>
                <a:spcPct val="100000"/>
              </a:lnSpc>
              <a:spcBef>
                <a:spcPts val="0"/>
              </a:spcBef>
              <a:spcAft>
                <a:spcPts val="0"/>
              </a:spcAft>
              <a:buClr>
                <a:srgbClr val="00B0F0"/>
              </a:buClr>
              <a:buSzPct val="100000"/>
              <a:buFont typeface="Arial"/>
              <a:buNone/>
            </a:pPr>
            <a:r>
              <a:rPr b="1" i="0" lang="en-US" sz="3200" u="none">
                <a:solidFill>
                  <a:srgbClr val="00B0F0"/>
                </a:solidFill>
                <a:latin typeface="Arial"/>
                <a:ea typeface="Arial"/>
                <a:cs typeface="Arial"/>
                <a:sym typeface="Arial"/>
              </a:rPr>
              <a:t>Examples of Subject-centered curriculum:</a:t>
            </a:r>
          </a:p>
        </p:txBody>
      </p:sp>
      <p:sp>
        <p:nvSpPr>
          <p:cNvPr id="530" name="Shape 530"/>
          <p:cNvSpPr txBox="1"/>
          <p:nvPr/>
        </p:nvSpPr>
        <p:spPr>
          <a:xfrm>
            <a:off x="654050" y="1981200"/>
            <a:ext cx="3348000" cy="519000"/>
          </a:xfrm>
          <a:prstGeom prst="rect">
            <a:avLst/>
          </a:prstGeom>
          <a:noFill/>
          <a:ln>
            <a:noFill/>
          </a:ln>
        </p:spPr>
        <p:txBody>
          <a:bodyPr anchorCtr="0" anchor="ctr" bIns="45700" lIns="91425" rIns="91425" wrap="square" tIns="45700">
            <a:spAutoFit/>
          </a:bodyPr>
          <a:lstStyle/>
          <a:p>
            <a:pPr indent="-177800" lvl="0" marL="0" marR="0" rtl="0" algn="l">
              <a:lnSpc>
                <a:spcPct val="100000"/>
              </a:lnSpc>
              <a:spcBef>
                <a:spcPts val="0"/>
              </a:spcBef>
              <a:spcAft>
                <a:spcPts val="0"/>
              </a:spcAft>
              <a:buClr>
                <a:schemeClr val="lt1"/>
              </a:buClr>
              <a:buSzPct val="100000"/>
              <a:buFont typeface="Arial"/>
              <a:buNone/>
            </a:pPr>
            <a:r>
              <a:rPr b="1" i="0" lang="en-US" sz="2800" u="none">
                <a:solidFill>
                  <a:schemeClr val="lt1"/>
                </a:solidFill>
                <a:latin typeface="Arial"/>
                <a:ea typeface="Arial"/>
                <a:cs typeface="Arial"/>
                <a:sym typeface="Arial"/>
              </a:rPr>
              <a:t>1.  Subject Design</a:t>
            </a:r>
            <a:r>
              <a:rPr b="0" i="0" lang="en-US" sz="2800" u="none">
                <a:solidFill>
                  <a:schemeClr val="lt1"/>
                </a:solidFill>
                <a:latin typeface="Arial"/>
                <a:ea typeface="Arial"/>
                <a:cs typeface="Arial"/>
                <a:sym typeface="Arial"/>
              </a:rPr>
              <a:t> </a:t>
            </a:r>
          </a:p>
        </p:txBody>
      </p:sp>
      <p:sp>
        <p:nvSpPr>
          <p:cNvPr id="531" name="Shape 531"/>
          <p:cNvSpPr txBox="1"/>
          <p:nvPr/>
        </p:nvSpPr>
        <p:spPr>
          <a:xfrm>
            <a:off x="1143000" y="2667000"/>
            <a:ext cx="6705600" cy="1190700"/>
          </a:xfrm>
          <a:prstGeom prst="rect">
            <a:avLst/>
          </a:prstGeom>
          <a:noFill/>
          <a:ln>
            <a:noFill/>
          </a:ln>
        </p:spPr>
        <p:txBody>
          <a:bodyPr anchorCtr="0" anchor="ctr" bIns="45700" lIns="91425" rIns="91425" wrap="square" tIns="45700">
            <a:spAutoFit/>
          </a:bodyPr>
          <a:lstStyle/>
          <a:p>
            <a:pPr indent="-114300" lvl="0" marL="0" marR="0" rtl="0" algn="l">
              <a:lnSpc>
                <a:spcPct val="100000"/>
              </a:lnSpc>
              <a:spcBef>
                <a:spcPts val="0"/>
              </a:spcBef>
              <a:spcAft>
                <a:spcPts val="0"/>
              </a:spcAft>
              <a:buClr>
                <a:schemeClr val="lt1"/>
              </a:buClr>
              <a:buSzPct val="100000"/>
              <a:buFont typeface="Arial"/>
              <a:buNone/>
            </a:pPr>
            <a:r>
              <a:rPr b="1" i="0" lang="en-US" sz="1800" u="none">
                <a:solidFill>
                  <a:schemeClr val="lt1"/>
                </a:solidFill>
                <a:latin typeface="Arial"/>
                <a:ea typeface="Arial"/>
                <a:cs typeface="Arial"/>
                <a:sym typeface="Arial"/>
              </a:rPr>
              <a:t>The drawback of his design is that sometimes learning is so compartmentalized. </a:t>
            </a:r>
          </a:p>
          <a:p>
            <a:pPr indent="-114300" lvl="0" marL="0" marR="0" rtl="0" algn="l">
              <a:lnSpc>
                <a:spcPct val="100000"/>
              </a:lnSpc>
              <a:spcBef>
                <a:spcPts val="0"/>
              </a:spcBef>
              <a:spcAft>
                <a:spcPts val="0"/>
              </a:spcAft>
              <a:buClr>
                <a:schemeClr val="lt1"/>
              </a:buClr>
              <a:buSzPct val="100000"/>
              <a:buFont typeface="Arial"/>
              <a:buNone/>
            </a:pPr>
            <a:r>
              <a:rPr b="1" i="0" lang="en-US" sz="1800" u="none">
                <a:solidFill>
                  <a:schemeClr val="lt1"/>
                </a:solidFill>
                <a:latin typeface="Arial"/>
                <a:ea typeface="Arial"/>
                <a:cs typeface="Arial"/>
                <a:sym typeface="Arial"/>
              </a:rPr>
              <a:t>It stresses so much the content that it forgets about students’ natural tendencies, interest and experiences.</a:t>
            </a:r>
            <a:r>
              <a:rPr b="0" i="0" lang="en-US" sz="1800" u="none">
                <a:solidFill>
                  <a:schemeClr val="lt1"/>
                </a:solidFill>
                <a:latin typeface="Arial"/>
                <a:ea typeface="Arial"/>
                <a:cs typeface="Arial"/>
                <a:sym typeface="Arial"/>
              </a:rPr>
              <a:t> </a:t>
            </a:r>
          </a:p>
        </p:txBody>
      </p:sp>
      <p:sp>
        <p:nvSpPr>
          <p:cNvPr id="532" name="Shape 532"/>
          <p:cNvSpPr txBox="1"/>
          <p:nvPr/>
        </p:nvSpPr>
        <p:spPr>
          <a:xfrm>
            <a:off x="600075" y="4129087"/>
            <a:ext cx="3743400" cy="519000"/>
          </a:xfrm>
          <a:prstGeom prst="rect">
            <a:avLst/>
          </a:prstGeom>
          <a:noFill/>
          <a:ln>
            <a:noFill/>
          </a:ln>
        </p:spPr>
        <p:txBody>
          <a:bodyPr anchorCtr="0" anchor="ctr" bIns="45700" lIns="91425" rIns="91425" wrap="square" tIns="45700">
            <a:spAutoFit/>
          </a:bodyPr>
          <a:lstStyle/>
          <a:p>
            <a:pPr indent="-177800" lvl="0" marL="0" marR="0" rtl="0" algn="l">
              <a:lnSpc>
                <a:spcPct val="100000"/>
              </a:lnSpc>
              <a:spcBef>
                <a:spcPts val="0"/>
              </a:spcBef>
              <a:spcAft>
                <a:spcPts val="0"/>
              </a:spcAft>
              <a:buClr>
                <a:schemeClr val="lt1"/>
              </a:buClr>
              <a:buSzPct val="100000"/>
              <a:buFont typeface="Arial"/>
              <a:buNone/>
            </a:pPr>
            <a:r>
              <a:rPr b="1" i="0" lang="en-US" sz="2800" u="none">
                <a:solidFill>
                  <a:schemeClr val="lt1"/>
                </a:solidFill>
                <a:latin typeface="Arial"/>
                <a:ea typeface="Arial"/>
                <a:cs typeface="Arial"/>
                <a:sym typeface="Arial"/>
              </a:rPr>
              <a:t>2.  Discipline Design </a:t>
            </a:r>
          </a:p>
        </p:txBody>
      </p:sp>
      <p:sp>
        <p:nvSpPr>
          <p:cNvPr id="533" name="Shape 533"/>
          <p:cNvSpPr txBox="1"/>
          <p:nvPr/>
        </p:nvSpPr>
        <p:spPr>
          <a:xfrm>
            <a:off x="1143000" y="4799012"/>
            <a:ext cx="7010400" cy="915900"/>
          </a:xfrm>
          <a:prstGeom prst="rect">
            <a:avLst/>
          </a:prstGeom>
          <a:noFill/>
          <a:ln>
            <a:noFill/>
          </a:ln>
        </p:spPr>
        <p:txBody>
          <a:bodyPr anchorCtr="0" anchor="ctr" bIns="45700" lIns="91425" rIns="91425" wrap="square" tIns="45700">
            <a:spAutoFit/>
          </a:bodyPr>
          <a:lstStyle/>
          <a:p>
            <a:pPr indent="-114300" lvl="0" marL="0" marR="0" rtl="0" algn="l">
              <a:lnSpc>
                <a:spcPct val="100000"/>
              </a:lnSpc>
              <a:spcBef>
                <a:spcPts val="0"/>
              </a:spcBef>
              <a:spcAft>
                <a:spcPts val="0"/>
              </a:spcAft>
              <a:buClr>
                <a:schemeClr val="lt1"/>
              </a:buClr>
              <a:buSzPct val="100000"/>
              <a:buFont typeface="Arial"/>
              <a:buNone/>
            </a:pPr>
            <a:r>
              <a:rPr b="1" i="0" lang="en-US" sz="1800" u="none">
                <a:solidFill>
                  <a:schemeClr val="lt1"/>
                </a:solidFill>
                <a:latin typeface="Arial"/>
                <a:ea typeface="Arial"/>
                <a:cs typeface="Arial"/>
                <a:sym typeface="Arial"/>
              </a:rPr>
              <a:t>Discipline refers to specific knowledge and through a method which the scholars use to study a specific content of their fields.</a:t>
            </a:r>
            <a:r>
              <a:rPr b="0" i="0" lang="en-US" sz="1800" u="none">
                <a:solidFill>
                  <a:schemeClr val="lt1"/>
                </a:solidFill>
                <a:latin typeface="Arial"/>
                <a:ea typeface="Arial"/>
                <a:cs typeface="Arial"/>
                <a:sym typeface="Arial"/>
              </a:rPr>
              <a:t> </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0"/>
                                        </p:tgtEl>
                                        <p:attrNameLst>
                                          <p:attrName>style.visibility</p:attrName>
                                        </p:attrNameLst>
                                      </p:cBhvr>
                                      <p:to>
                                        <p:strVal val="visible"/>
                                      </p:to>
                                    </p:set>
                                    <p:animEffect filter="fade" transition="in">
                                      <p:cBhvr>
                                        <p:cTn dur="500"/>
                                        <p:tgtEl>
                                          <p:spTgt spid="5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1"/>
                                        </p:tgtEl>
                                        <p:attrNameLst>
                                          <p:attrName>style.visibility</p:attrName>
                                        </p:attrNameLst>
                                      </p:cBhvr>
                                      <p:to>
                                        <p:strVal val="visible"/>
                                      </p:to>
                                    </p:set>
                                    <p:animEffect filter="fade" transition="in">
                                      <p:cBhvr>
                                        <p:cTn dur="500"/>
                                        <p:tgtEl>
                                          <p:spTgt spid="5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2"/>
                                        </p:tgtEl>
                                        <p:attrNameLst>
                                          <p:attrName>style.visibility</p:attrName>
                                        </p:attrNameLst>
                                      </p:cBhvr>
                                      <p:to>
                                        <p:strVal val="visible"/>
                                      </p:to>
                                    </p:set>
                                    <p:animEffect filter="fade" transition="in">
                                      <p:cBhvr>
                                        <p:cTn dur="500"/>
                                        <p:tgtEl>
                                          <p:spTgt spid="5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3"/>
                                        </p:tgtEl>
                                        <p:attrNameLst>
                                          <p:attrName>style.visibility</p:attrName>
                                        </p:attrNameLst>
                                      </p:cBhvr>
                                      <p:to>
                                        <p:strVal val="visible"/>
                                      </p:to>
                                    </p:set>
                                    <p:animEffect filter="fade" transition="in">
                                      <p:cBhvr>
                                        <p:cTn dur="500"/>
                                        <p:tgtEl>
                                          <p:spTgt spid="5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7" name="Shape 537"/>
        <p:cNvGrpSpPr/>
        <p:nvPr/>
      </p:nvGrpSpPr>
      <p:grpSpPr>
        <a:xfrm>
          <a:off x="0" y="0"/>
          <a:ext cx="0" cy="0"/>
          <a:chOff x="0" y="0"/>
          <a:chExt cx="0" cy="0"/>
        </a:xfrm>
      </p:grpSpPr>
      <p:sp>
        <p:nvSpPr>
          <p:cNvPr id="538" name="Shape 538"/>
          <p:cNvSpPr txBox="1"/>
          <p:nvPr/>
        </p:nvSpPr>
        <p:spPr>
          <a:xfrm>
            <a:off x="1295400" y="2597150"/>
            <a:ext cx="7086600" cy="1190700"/>
          </a:xfrm>
          <a:prstGeom prst="rect">
            <a:avLst/>
          </a:prstGeom>
          <a:noFill/>
          <a:ln>
            <a:noFill/>
          </a:ln>
        </p:spPr>
        <p:txBody>
          <a:bodyPr anchorCtr="0" anchor="ctr" bIns="45700" lIns="91425" rIns="91425" wrap="square" tIns="45700">
            <a:spAutoFit/>
          </a:bodyPr>
          <a:lstStyle/>
          <a:p>
            <a:pPr indent="-114300" lvl="0" marL="0" marR="0" rtl="0" algn="l">
              <a:lnSpc>
                <a:spcPct val="100000"/>
              </a:lnSpc>
              <a:spcBef>
                <a:spcPts val="0"/>
              </a:spcBef>
              <a:spcAft>
                <a:spcPts val="0"/>
              </a:spcAft>
              <a:buClr>
                <a:schemeClr val="lt1"/>
              </a:buClr>
              <a:buSzPct val="100000"/>
              <a:buFont typeface="Arial"/>
              <a:buNone/>
            </a:pPr>
            <a:r>
              <a:rPr b="1" i="0" lang="en-US" sz="1800" u="none">
                <a:solidFill>
                  <a:schemeClr val="lt1"/>
                </a:solidFill>
                <a:latin typeface="Arial"/>
                <a:ea typeface="Arial"/>
                <a:cs typeface="Arial"/>
                <a:sym typeface="Arial"/>
              </a:rPr>
              <a:t>This comes from a core, correlated curriculum design that links separate subject designs in order to reduce fragmentation. Subjects are related to one another but each subject a maintains its identify.</a:t>
            </a:r>
            <a:r>
              <a:rPr b="0" i="0" lang="en-US" sz="1800" u="none">
                <a:solidFill>
                  <a:schemeClr val="lt1"/>
                </a:solidFill>
                <a:latin typeface="Arial"/>
                <a:ea typeface="Arial"/>
                <a:cs typeface="Arial"/>
                <a:sym typeface="Arial"/>
              </a:rPr>
              <a:t> </a:t>
            </a:r>
          </a:p>
        </p:txBody>
      </p:sp>
      <p:sp>
        <p:nvSpPr>
          <p:cNvPr id="539" name="Shape 539"/>
          <p:cNvSpPr txBox="1"/>
          <p:nvPr/>
        </p:nvSpPr>
        <p:spPr>
          <a:xfrm>
            <a:off x="762000" y="1843087"/>
            <a:ext cx="3862500" cy="519000"/>
          </a:xfrm>
          <a:prstGeom prst="rect">
            <a:avLst/>
          </a:prstGeom>
          <a:noFill/>
          <a:ln>
            <a:noFill/>
          </a:ln>
        </p:spPr>
        <p:txBody>
          <a:bodyPr anchorCtr="0" anchor="ctr" bIns="45700" lIns="91425" rIns="91425" wrap="square" tIns="45700">
            <a:spAutoFit/>
          </a:bodyPr>
          <a:lstStyle/>
          <a:p>
            <a:pPr indent="-177800" lvl="0" marL="0" marR="0" rtl="0" algn="l">
              <a:lnSpc>
                <a:spcPct val="100000"/>
              </a:lnSpc>
              <a:spcBef>
                <a:spcPts val="0"/>
              </a:spcBef>
              <a:spcAft>
                <a:spcPts val="0"/>
              </a:spcAft>
              <a:buClr>
                <a:schemeClr val="lt1"/>
              </a:buClr>
              <a:buSzPct val="100000"/>
              <a:buFont typeface="Arial"/>
              <a:buNone/>
            </a:pPr>
            <a:r>
              <a:rPr b="1" i="0" lang="en-US" sz="2800" u="none">
                <a:solidFill>
                  <a:schemeClr val="lt1"/>
                </a:solidFill>
                <a:latin typeface="Arial"/>
                <a:ea typeface="Arial"/>
                <a:cs typeface="Arial"/>
                <a:sym typeface="Arial"/>
              </a:rPr>
              <a:t>3.  Correlation Design</a:t>
            </a:r>
          </a:p>
        </p:txBody>
      </p:sp>
      <p:sp>
        <p:nvSpPr>
          <p:cNvPr id="540" name="Shape 540"/>
          <p:cNvSpPr txBox="1"/>
          <p:nvPr/>
        </p:nvSpPr>
        <p:spPr>
          <a:xfrm>
            <a:off x="304800" y="685800"/>
            <a:ext cx="8458200" cy="584100"/>
          </a:xfrm>
          <a:prstGeom prst="rect">
            <a:avLst/>
          </a:prstGeom>
          <a:noFill/>
          <a:ln>
            <a:noFill/>
          </a:ln>
        </p:spPr>
        <p:txBody>
          <a:bodyPr anchorCtr="0" anchor="ctr" bIns="45700" lIns="91425" rIns="91425" wrap="square" tIns="45700">
            <a:spAutoFit/>
          </a:bodyPr>
          <a:lstStyle/>
          <a:p>
            <a:pPr indent="-203200" lvl="0" marL="0" marR="0" rtl="0" algn="l">
              <a:lnSpc>
                <a:spcPct val="100000"/>
              </a:lnSpc>
              <a:spcBef>
                <a:spcPts val="0"/>
              </a:spcBef>
              <a:spcAft>
                <a:spcPts val="0"/>
              </a:spcAft>
              <a:buClr>
                <a:srgbClr val="00B0F0"/>
              </a:buClr>
              <a:buSzPct val="100000"/>
              <a:buFont typeface="Arial"/>
              <a:buNone/>
            </a:pPr>
            <a:r>
              <a:rPr b="1" i="0" lang="en-US" sz="3200" u="none">
                <a:solidFill>
                  <a:srgbClr val="00B0F0"/>
                </a:solidFill>
                <a:latin typeface="Arial"/>
                <a:ea typeface="Arial"/>
                <a:cs typeface="Arial"/>
                <a:sym typeface="Arial"/>
              </a:rPr>
              <a:t>Examples of subject-centered curriculum:</a:t>
            </a:r>
          </a:p>
        </p:txBody>
      </p:sp>
      <p:sp>
        <p:nvSpPr>
          <p:cNvPr id="541" name="Shape 541"/>
          <p:cNvSpPr txBox="1"/>
          <p:nvPr/>
        </p:nvSpPr>
        <p:spPr>
          <a:xfrm>
            <a:off x="814387" y="3962400"/>
            <a:ext cx="6729300" cy="519000"/>
          </a:xfrm>
          <a:prstGeom prst="rect">
            <a:avLst/>
          </a:prstGeom>
          <a:noFill/>
          <a:ln>
            <a:noFill/>
          </a:ln>
        </p:spPr>
        <p:txBody>
          <a:bodyPr anchorCtr="0" anchor="ctr" bIns="45700" lIns="91425" rIns="91425" wrap="square" tIns="45700">
            <a:spAutoFit/>
          </a:bodyPr>
          <a:lstStyle/>
          <a:p>
            <a:pPr indent="-177800" lvl="0" marL="0" marR="0" rtl="0" algn="l">
              <a:lnSpc>
                <a:spcPct val="100000"/>
              </a:lnSpc>
              <a:spcBef>
                <a:spcPts val="0"/>
              </a:spcBef>
              <a:spcAft>
                <a:spcPts val="0"/>
              </a:spcAft>
              <a:buClr>
                <a:schemeClr val="lt1"/>
              </a:buClr>
              <a:buSzPct val="100000"/>
              <a:buFont typeface="Arial"/>
              <a:buNone/>
            </a:pPr>
            <a:r>
              <a:rPr b="1" i="0" lang="en-US" sz="2800" u="none">
                <a:solidFill>
                  <a:schemeClr val="lt1"/>
                </a:solidFill>
                <a:latin typeface="Arial"/>
                <a:ea typeface="Arial"/>
                <a:cs typeface="Arial"/>
                <a:sym typeface="Arial"/>
              </a:rPr>
              <a:t>4.  Broad field design/interdisciplinary </a:t>
            </a:r>
          </a:p>
        </p:txBody>
      </p:sp>
      <p:sp>
        <p:nvSpPr>
          <p:cNvPr id="542" name="Shape 542"/>
          <p:cNvSpPr txBox="1"/>
          <p:nvPr/>
        </p:nvSpPr>
        <p:spPr>
          <a:xfrm>
            <a:off x="1314450" y="4495800"/>
            <a:ext cx="6839100" cy="924000"/>
          </a:xfrm>
          <a:prstGeom prst="rect">
            <a:avLst/>
          </a:prstGeom>
          <a:noFill/>
          <a:ln>
            <a:noFill/>
          </a:ln>
        </p:spPr>
        <p:txBody>
          <a:bodyPr anchorCtr="0" anchor="ctr" bIns="45700" lIns="91425" rIns="91425" wrap="square" tIns="45700">
            <a:spAutoFit/>
          </a:bodyPr>
          <a:lstStyle/>
          <a:p>
            <a:pPr indent="-114300" lvl="0" marL="0" marR="0" rtl="0" algn="l">
              <a:lnSpc>
                <a:spcPct val="100000"/>
              </a:lnSpc>
              <a:spcBef>
                <a:spcPts val="0"/>
              </a:spcBef>
              <a:spcAft>
                <a:spcPts val="0"/>
              </a:spcAft>
              <a:buClr>
                <a:schemeClr val="lt1"/>
              </a:buClr>
              <a:buSzPct val="100000"/>
              <a:buFont typeface="Arial"/>
              <a:buNone/>
            </a:pPr>
            <a:r>
              <a:rPr b="1" i="0" lang="en-US" sz="1800" u="none">
                <a:solidFill>
                  <a:schemeClr val="lt1"/>
                </a:solidFill>
                <a:latin typeface="Arial"/>
                <a:ea typeface="Arial"/>
                <a:cs typeface="Arial"/>
                <a:sym typeface="Arial"/>
              </a:rPr>
              <a:t>This design was made to prevent the compartmentalization of subjects and integrate the contents that are related to each other.</a:t>
            </a:r>
            <a:r>
              <a:rPr b="0" i="0" lang="en-US" sz="1800" u="none">
                <a:solidFill>
                  <a:schemeClr val="lt1"/>
                </a:solidFill>
                <a:latin typeface="Arial"/>
                <a:ea typeface="Arial"/>
                <a:cs typeface="Arial"/>
                <a:sym typeface="Arial"/>
              </a:rPr>
              <a:t> </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9"/>
                                        </p:tgtEl>
                                        <p:attrNameLst>
                                          <p:attrName>style.visibility</p:attrName>
                                        </p:attrNameLst>
                                      </p:cBhvr>
                                      <p:to>
                                        <p:strVal val="visible"/>
                                      </p:to>
                                    </p:set>
                                    <p:animEffect filter="fade" transition="in">
                                      <p:cBhvr>
                                        <p:cTn dur="500"/>
                                        <p:tgtEl>
                                          <p:spTgt spid="5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8"/>
                                        </p:tgtEl>
                                        <p:attrNameLst>
                                          <p:attrName>style.visibility</p:attrName>
                                        </p:attrNameLst>
                                      </p:cBhvr>
                                      <p:to>
                                        <p:strVal val="visible"/>
                                      </p:to>
                                    </p:set>
                                    <p:animEffect filter="fade" transition="in">
                                      <p:cBhvr>
                                        <p:cTn dur="500"/>
                                        <p:tgtEl>
                                          <p:spTgt spid="5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1"/>
                                        </p:tgtEl>
                                        <p:attrNameLst>
                                          <p:attrName>style.visibility</p:attrName>
                                        </p:attrNameLst>
                                      </p:cBhvr>
                                      <p:to>
                                        <p:strVal val="visible"/>
                                      </p:to>
                                    </p:set>
                                    <p:animEffect filter="fade" transition="in">
                                      <p:cBhvr>
                                        <p:cTn dur="500"/>
                                        <p:tgtEl>
                                          <p:spTgt spid="5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2"/>
                                        </p:tgtEl>
                                        <p:attrNameLst>
                                          <p:attrName>style.visibility</p:attrName>
                                        </p:attrNameLst>
                                      </p:cBhvr>
                                      <p:to>
                                        <p:strVal val="visible"/>
                                      </p:to>
                                    </p:set>
                                    <p:animEffect filter="fade" transition="in">
                                      <p:cBhvr>
                                        <p:cTn dur="500"/>
                                        <p:tgtEl>
                                          <p:spTgt spid="5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6" name="Shape 546"/>
        <p:cNvGrpSpPr/>
        <p:nvPr/>
      </p:nvGrpSpPr>
      <p:grpSpPr>
        <a:xfrm>
          <a:off x="0" y="0"/>
          <a:ext cx="0" cy="0"/>
          <a:chOff x="0" y="0"/>
          <a:chExt cx="0" cy="0"/>
        </a:xfrm>
      </p:grpSpPr>
      <p:pic>
        <p:nvPicPr>
          <p:cNvPr id="547" name="Shape 547"/>
          <p:cNvPicPr preferRelativeResize="0"/>
          <p:nvPr/>
        </p:nvPicPr>
        <p:blipFill rotWithShape="1">
          <a:blip r:embed="rId3">
            <a:alphaModFix/>
          </a:blip>
          <a:srcRect b="0" l="0" r="0" t="0"/>
          <a:stretch/>
        </p:blipFill>
        <p:spPr>
          <a:xfrm>
            <a:off x="304800" y="609600"/>
            <a:ext cx="8361883" cy="523852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1" name="Shape 551"/>
        <p:cNvGrpSpPr/>
        <p:nvPr/>
      </p:nvGrpSpPr>
      <p:grpSpPr>
        <a:xfrm>
          <a:off x="0" y="0"/>
          <a:ext cx="0" cy="0"/>
          <a:chOff x="0" y="0"/>
          <a:chExt cx="0" cy="0"/>
        </a:xfrm>
      </p:grpSpPr>
      <p:sp>
        <p:nvSpPr>
          <p:cNvPr id="552" name="Shape 552"/>
          <p:cNvSpPr txBox="1"/>
          <p:nvPr/>
        </p:nvSpPr>
        <p:spPr>
          <a:xfrm>
            <a:off x="1054100" y="2085975"/>
            <a:ext cx="7315200" cy="1938300"/>
          </a:xfrm>
          <a:prstGeom prst="rect">
            <a:avLst/>
          </a:prstGeom>
          <a:noFill/>
          <a:ln>
            <a:noFill/>
          </a:ln>
        </p:spPr>
        <p:txBody>
          <a:bodyPr anchorCtr="0" anchor="ctr" bIns="45700" lIns="91425" rIns="91425" wrap="square" tIns="45700">
            <a:spAutoFit/>
          </a:bodyPr>
          <a:lstStyle/>
          <a:p>
            <a:pPr indent="-152400" lvl="0" marL="0" marR="0" rtl="0" algn="l">
              <a:lnSpc>
                <a:spcPct val="100000"/>
              </a:lnSpc>
              <a:spcBef>
                <a:spcPts val="0"/>
              </a:spcBef>
              <a:spcAft>
                <a:spcPts val="0"/>
              </a:spcAft>
              <a:buClr>
                <a:schemeClr val="lt1"/>
              </a:buClr>
              <a:buSzPct val="100000"/>
              <a:buFont typeface="Arial"/>
              <a:buNone/>
            </a:pPr>
            <a:r>
              <a:rPr b="1" i="0" lang="en-US" sz="2400" u="none">
                <a:solidFill>
                  <a:schemeClr val="lt1"/>
                </a:solidFill>
                <a:latin typeface="Arial"/>
                <a:ea typeface="Arial"/>
                <a:cs typeface="Arial"/>
                <a:sym typeface="Arial"/>
              </a:rPr>
              <a:t>Students in history should learn the subject matter like historians, students in biology should learn how biologist learn, and so with students in mathematics should learn how mathematicians learn.</a:t>
            </a:r>
            <a:r>
              <a:rPr b="0" i="0" lang="en-US" sz="2400" u="none">
                <a:solidFill>
                  <a:schemeClr val="lt1"/>
                </a:solidFill>
                <a:latin typeface="Arial"/>
                <a:ea typeface="Arial"/>
                <a:cs typeface="Arial"/>
                <a:sym typeface="Arial"/>
              </a:rPr>
              <a:t> </a:t>
            </a:r>
          </a:p>
        </p:txBody>
      </p:sp>
      <p:sp>
        <p:nvSpPr>
          <p:cNvPr id="553" name="Shape 553"/>
          <p:cNvSpPr txBox="1"/>
          <p:nvPr/>
        </p:nvSpPr>
        <p:spPr>
          <a:xfrm>
            <a:off x="1066800" y="4114800"/>
            <a:ext cx="7613700" cy="830400"/>
          </a:xfrm>
          <a:prstGeom prst="rect">
            <a:avLst/>
          </a:prstGeom>
          <a:noFill/>
          <a:ln>
            <a:noFill/>
          </a:ln>
        </p:spPr>
        <p:txBody>
          <a:bodyPr anchorCtr="0" anchor="ctr" bIns="45700" lIns="91425" rIns="91425" wrap="square" tIns="45700">
            <a:spAutoFit/>
          </a:bodyPr>
          <a:lstStyle/>
          <a:p>
            <a:pPr indent="-152400" lvl="0" marL="0" marR="0" rtl="0" algn="l">
              <a:lnSpc>
                <a:spcPct val="100000"/>
              </a:lnSpc>
              <a:spcBef>
                <a:spcPts val="0"/>
              </a:spcBef>
              <a:spcAft>
                <a:spcPts val="0"/>
              </a:spcAft>
              <a:buClr>
                <a:schemeClr val="lt1"/>
              </a:buClr>
              <a:buSzPct val="100000"/>
              <a:buFont typeface="Arial"/>
              <a:buNone/>
            </a:pPr>
            <a:r>
              <a:rPr b="1" i="0" lang="en-US" sz="2400" u="none">
                <a:solidFill>
                  <a:schemeClr val="lt1"/>
                </a:solidFill>
                <a:latin typeface="Arial"/>
                <a:ea typeface="Arial"/>
                <a:cs typeface="Arial"/>
                <a:sym typeface="Arial"/>
              </a:rPr>
              <a:t>The discipline design model of curriculum is often </a:t>
            </a:r>
          </a:p>
          <a:p>
            <a:pPr indent="-152400" lvl="0" marL="0" marR="0" rtl="0" algn="l">
              <a:lnSpc>
                <a:spcPct val="100000"/>
              </a:lnSpc>
              <a:spcBef>
                <a:spcPts val="0"/>
              </a:spcBef>
              <a:spcAft>
                <a:spcPts val="0"/>
              </a:spcAft>
              <a:buClr>
                <a:schemeClr val="lt1"/>
              </a:buClr>
              <a:buSzPct val="100000"/>
              <a:buFont typeface="Arial"/>
              <a:buNone/>
            </a:pPr>
            <a:r>
              <a:rPr b="1" i="0" lang="en-US" sz="2400" u="none">
                <a:solidFill>
                  <a:schemeClr val="lt1"/>
                </a:solidFill>
                <a:latin typeface="Arial"/>
                <a:ea typeface="Arial"/>
                <a:cs typeface="Arial"/>
                <a:sym typeface="Arial"/>
              </a:rPr>
              <a:t>used in college</a:t>
            </a:r>
            <a:r>
              <a:rPr b="0" i="0" lang="en-US" sz="2400" u="none">
                <a:solidFill>
                  <a:schemeClr val="lt1"/>
                </a:solidFill>
                <a:latin typeface="Arial"/>
                <a:ea typeface="Arial"/>
                <a:cs typeface="Arial"/>
                <a:sym typeface="Arial"/>
              </a:rPr>
              <a:t> </a:t>
            </a:r>
          </a:p>
        </p:txBody>
      </p:sp>
      <p:sp>
        <p:nvSpPr>
          <p:cNvPr id="554" name="Shape 554"/>
          <p:cNvSpPr txBox="1"/>
          <p:nvPr/>
        </p:nvSpPr>
        <p:spPr>
          <a:xfrm>
            <a:off x="1066800" y="5257800"/>
            <a:ext cx="6116700" cy="462000"/>
          </a:xfrm>
          <a:prstGeom prst="rect">
            <a:avLst/>
          </a:prstGeom>
          <a:noFill/>
          <a:ln>
            <a:noFill/>
          </a:ln>
        </p:spPr>
        <p:txBody>
          <a:bodyPr anchorCtr="0" anchor="ctr" bIns="45700" lIns="91425" rIns="91425" wrap="square" tIns="45700">
            <a:spAutoFit/>
          </a:bodyPr>
          <a:lstStyle/>
          <a:p>
            <a:pPr indent="-152400" lvl="0" marL="0" marR="0" rtl="0" algn="l">
              <a:lnSpc>
                <a:spcPct val="100000"/>
              </a:lnSpc>
              <a:spcBef>
                <a:spcPts val="0"/>
              </a:spcBef>
              <a:spcAft>
                <a:spcPts val="0"/>
              </a:spcAft>
              <a:buClr>
                <a:schemeClr val="lt1"/>
              </a:buClr>
              <a:buSzPct val="100000"/>
              <a:buFont typeface="Arial"/>
              <a:buNone/>
            </a:pPr>
            <a:r>
              <a:rPr b="1" i="0" lang="en-US" sz="2400" u="none">
                <a:solidFill>
                  <a:schemeClr val="lt1"/>
                </a:solidFill>
                <a:latin typeface="Arial"/>
                <a:ea typeface="Arial"/>
                <a:cs typeface="Arial"/>
                <a:sym typeface="Arial"/>
              </a:rPr>
              <a:t>Discipline becomes the degree program.</a:t>
            </a:r>
          </a:p>
        </p:txBody>
      </p:sp>
      <p:sp>
        <p:nvSpPr>
          <p:cNvPr id="555" name="Shape 555"/>
          <p:cNvSpPr txBox="1"/>
          <p:nvPr/>
        </p:nvSpPr>
        <p:spPr>
          <a:xfrm>
            <a:off x="304800" y="685800"/>
            <a:ext cx="8610600" cy="584100"/>
          </a:xfrm>
          <a:prstGeom prst="rect">
            <a:avLst/>
          </a:prstGeom>
          <a:noFill/>
          <a:ln>
            <a:noFill/>
          </a:ln>
        </p:spPr>
        <p:txBody>
          <a:bodyPr anchorCtr="0" anchor="ctr" bIns="45700" lIns="91425" rIns="91425" wrap="square" tIns="45700">
            <a:spAutoFit/>
          </a:bodyPr>
          <a:lstStyle/>
          <a:p>
            <a:pPr indent="-203200" lvl="0" marL="0" marR="0" rtl="0" algn="l">
              <a:lnSpc>
                <a:spcPct val="100000"/>
              </a:lnSpc>
              <a:spcBef>
                <a:spcPts val="0"/>
              </a:spcBef>
              <a:spcAft>
                <a:spcPts val="0"/>
              </a:spcAft>
              <a:buClr>
                <a:srgbClr val="00B0F0"/>
              </a:buClr>
              <a:buSzPct val="100000"/>
              <a:buFont typeface="Arial"/>
              <a:buNone/>
            </a:pPr>
            <a:r>
              <a:rPr b="1" i="0" lang="en-US" sz="3200" u="none">
                <a:solidFill>
                  <a:srgbClr val="00B0F0"/>
                </a:solidFill>
                <a:latin typeface="Arial"/>
                <a:ea typeface="Arial"/>
                <a:cs typeface="Arial"/>
                <a:sym typeface="Arial"/>
              </a:rPr>
              <a:t>Examples of Subject-centered curriculum:</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2"/>
                                        </p:tgtEl>
                                        <p:attrNameLst>
                                          <p:attrName>style.visibility</p:attrName>
                                        </p:attrNameLst>
                                      </p:cBhvr>
                                      <p:to>
                                        <p:strVal val="visible"/>
                                      </p:to>
                                    </p:set>
                                    <p:animEffect filter="fade" transition="in">
                                      <p:cBhvr>
                                        <p:cTn dur="500"/>
                                        <p:tgtEl>
                                          <p:spTgt spid="5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3"/>
                                        </p:tgtEl>
                                        <p:attrNameLst>
                                          <p:attrName>style.visibility</p:attrName>
                                        </p:attrNameLst>
                                      </p:cBhvr>
                                      <p:to>
                                        <p:strVal val="visible"/>
                                      </p:to>
                                    </p:set>
                                    <p:animEffect filter="fade" transition="in">
                                      <p:cBhvr>
                                        <p:cTn dur="500"/>
                                        <p:tgtEl>
                                          <p:spTgt spid="5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4"/>
                                        </p:tgtEl>
                                        <p:attrNameLst>
                                          <p:attrName>style.visibility</p:attrName>
                                        </p:attrNameLst>
                                      </p:cBhvr>
                                      <p:to>
                                        <p:strVal val="visible"/>
                                      </p:to>
                                    </p:set>
                                    <p:animEffect filter="fade" transition="in">
                                      <p:cBhvr>
                                        <p:cTn dur="500"/>
                                        <p:tgtEl>
                                          <p:spTgt spid="5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9" name="Shape 559"/>
        <p:cNvGrpSpPr/>
        <p:nvPr/>
      </p:nvGrpSpPr>
      <p:grpSpPr>
        <a:xfrm>
          <a:off x="0" y="0"/>
          <a:ext cx="0" cy="0"/>
          <a:chOff x="0" y="0"/>
          <a:chExt cx="0" cy="0"/>
        </a:xfrm>
      </p:grpSpPr>
      <p:sp>
        <p:nvSpPr>
          <p:cNvPr id="560" name="Shape 560"/>
          <p:cNvSpPr txBox="1"/>
          <p:nvPr>
            <p:ph type="title"/>
          </p:nvPr>
        </p:nvSpPr>
        <p:spPr>
          <a:xfrm>
            <a:off x="533400" y="473075"/>
            <a:ext cx="8153400" cy="1143000"/>
          </a:xfrm>
          <a:prstGeom prst="rect">
            <a:avLst/>
          </a:prstGeom>
          <a:noFill/>
          <a:ln>
            <a:noFill/>
          </a:ln>
        </p:spPr>
        <p:txBody>
          <a:bodyPr anchorCtr="0" anchor="b" bIns="45700" lIns="91425" rIns="91425" wrap="square" tIns="45700">
            <a:noAutofit/>
          </a:bodyPr>
          <a:lstStyle/>
          <a:p>
            <a:pPr indent="-279400" lvl="0" marL="0" rtl="0" algn="l">
              <a:lnSpc>
                <a:spcPct val="80000"/>
              </a:lnSpc>
              <a:spcBef>
                <a:spcPts val="0"/>
              </a:spcBef>
              <a:spcAft>
                <a:spcPts val="0"/>
              </a:spcAft>
              <a:buClr>
                <a:srgbClr val="00B0F0"/>
              </a:buClr>
              <a:buSzPct val="100000"/>
              <a:buFont typeface="Arial"/>
              <a:buNone/>
            </a:pPr>
            <a:r>
              <a:rPr b="0" i="0" lang="en-US" sz="4400" u="none">
                <a:solidFill>
                  <a:srgbClr val="00B0F0"/>
                </a:solidFill>
                <a:latin typeface="Arial"/>
                <a:ea typeface="Arial"/>
                <a:cs typeface="Arial"/>
                <a:sym typeface="Arial"/>
              </a:rPr>
              <a:t>Reflection:</a:t>
            </a:r>
          </a:p>
        </p:txBody>
      </p:sp>
      <p:sp>
        <p:nvSpPr>
          <p:cNvPr id="561" name="Shape 561"/>
          <p:cNvSpPr txBox="1"/>
          <p:nvPr>
            <p:ph idx="1" type="body"/>
          </p:nvPr>
        </p:nvSpPr>
        <p:spPr>
          <a:xfrm>
            <a:off x="533400" y="1828800"/>
            <a:ext cx="8153400" cy="4038600"/>
          </a:xfrm>
          <a:prstGeom prst="rect">
            <a:avLst/>
          </a:prstGeom>
          <a:noFill/>
          <a:ln>
            <a:noFill/>
          </a:ln>
        </p:spPr>
        <p:txBody>
          <a:bodyPr anchorCtr="0" anchor="t" bIns="45700" lIns="91425" rIns="91425" wrap="square" tIns="45700">
            <a:noAutofit/>
          </a:bodyPr>
          <a:lstStyle/>
          <a:p>
            <a:pPr indent="-342900" lvl="0" marL="342900" marR="0" rtl="0" algn="l">
              <a:lnSpc>
                <a:spcPct val="100000"/>
              </a:lnSpc>
              <a:spcBef>
                <a:spcPts val="0"/>
              </a:spcBef>
              <a:spcAft>
                <a:spcPts val="0"/>
              </a:spcAft>
              <a:buClr>
                <a:schemeClr val="accent2"/>
              </a:buClr>
              <a:buSzPct val="75000"/>
              <a:buFont typeface="Noto Sans Symbols"/>
              <a:buChar char="■"/>
            </a:pPr>
            <a:r>
              <a:rPr b="0" i="0" lang="en-US" sz="3200" u="none" cap="none" strike="noStrike">
                <a:solidFill>
                  <a:schemeClr val="lt1"/>
                </a:solidFill>
                <a:latin typeface="Arial"/>
                <a:ea typeface="Arial"/>
                <a:cs typeface="Arial"/>
                <a:sym typeface="Arial"/>
              </a:rPr>
              <a:t>Let’s review  the following:</a:t>
            </a:r>
          </a:p>
          <a:p>
            <a:pPr indent="-228600" lvl="2" marL="1143000" marR="0" rtl="0" algn="l">
              <a:lnSpc>
                <a:spcPct val="100000"/>
              </a:lnSpc>
              <a:spcBef>
                <a:spcPts val="480"/>
              </a:spcBef>
              <a:spcAft>
                <a:spcPts val="0"/>
              </a:spcAft>
              <a:buClr>
                <a:schemeClr val="hlink"/>
              </a:buClr>
              <a:buSzPct val="55000"/>
              <a:buFont typeface="Noto Sans Symbols"/>
              <a:buChar char="■"/>
            </a:pPr>
            <a:r>
              <a:rPr b="0" i="0" lang="en-US" sz="2400" u="none" cap="none" strike="noStrike">
                <a:solidFill>
                  <a:schemeClr val="lt1"/>
                </a:solidFill>
                <a:latin typeface="Arial"/>
                <a:ea typeface="Arial"/>
                <a:cs typeface="Arial"/>
                <a:sym typeface="Arial"/>
              </a:rPr>
              <a:t>Basic Education Curriculum (BEC)</a:t>
            </a:r>
          </a:p>
          <a:p>
            <a:pPr indent="-228600" lvl="2" marL="1143000" marR="0" rtl="0" algn="l">
              <a:lnSpc>
                <a:spcPct val="100000"/>
              </a:lnSpc>
              <a:spcBef>
                <a:spcPts val="480"/>
              </a:spcBef>
              <a:spcAft>
                <a:spcPts val="0"/>
              </a:spcAft>
              <a:buClr>
                <a:schemeClr val="hlink"/>
              </a:buClr>
              <a:buSzPct val="55000"/>
              <a:buFont typeface="Noto Sans Symbols"/>
              <a:buChar char="■"/>
            </a:pPr>
            <a:r>
              <a:rPr b="0" i="0" lang="en-US" sz="2400" u="none" cap="none" strike="noStrike">
                <a:solidFill>
                  <a:schemeClr val="lt1"/>
                </a:solidFill>
                <a:latin typeface="Arial"/>
                <a:ea typeface="Arial"/>
                <a:cs typeface="Arial"/>
                <a:sym typeface="Arial"/>
              </a:rPr>
              <a:t>Secondary Education Development Program (SEDP)</a:t>
            </a:r>
          </a:p>
          <a:p>
            <a:pPr indent="-228600" lvl="2" marL="1143000" marR="0" rtl="0" algn="l">
              <a:lnSpc>
                <a:spcPct val="100000"/>
              </a:lnSpc>
              <a:spcBef>
                <a:spcPts val="480"/>
              </a:spcBef>
              <a:spcAft>
                <a:spcPts val="0"/>
              </a:spcAft>
              <a:buClr>
                <a:schemeClr val="hlink"/>
              </a:buClr>
              <a:buSzPct val="55000"/>
              <a:buFont typeface="Noto Sans Symbols"/>
              <a:buChar char="■"/>
            </a:pPr>
            <a:r>
              <a:rPr b="0" i="0" lang="en-US" sz="2400" u="none" cap="none" strike="noStrike">
                <a:solidFill>
                  <a:schemeClr val="lt1"/>
                </a:solidFill>
                <a:latin typeface="Arial"/>
                <a:ea typeface="Arial"/>
                <a:cs typeface="Arial"/>
                <a:sym typeface="Arial"/>
              </a:rPr>
              <a:t>College Algebra syllabus</a:t>
            </a:r>
          </a:p>
          <a:p>
            <a:pPr indent="-342900" lvl="0" marL="342900" marR="0" rtl="0" algn="l">
              <a:lnSpc>
                <a:spcPct val="100000"/>
              </a:lnSpc>
              <a:spcBef>
                <a:spcPts val="640"/>
              </a:spcBef>
              <a:spcAft>
                <a:spcPts val="0"/>
              </a:spcAft>
              <a:buClr>
                <a:schemeClr val="accent2"/>
              </a:buClr>
              <a:buSzPct val="75000"/>
              <a:buFont typeface="Noto Sans Symbols"/>
              <a:buChar char="■"/>
            </a:pPr>
            <a:r>
              <a:rPr b="0" i="0" lang="en-US" sz="3200" u="none" cap="none" strike="noStrike">
                <a:solidFill>
                  <a:schemeClr val="lt1"/>
                </a:solidFill>
                <a:latin typeface="Arial"/>
                <a:ea typeface="Arial"/>
                <a:cs typeface="Arial"/>
                <a:sym typeface="Arial"/>
              </a:rPr>
              <a:t>What curriculum design(s) do you find? </a:t>
            </a:r>
          </a:p>
          <a:p>
            <a:pPr indent="-342900" lvl="0" marL="342900" marR="0" rtl="0" algn="l">
              <a:lnSpc>
                <a:spcPct val="100000"/>
              </a:lnSpc>
              <a:spcBef>
                <a:spcPts val="640"/>
              </a:spcBef>
              <a:spcAft>
                <a:spcPts val="0"/>
              </a:spcAft>
              <a:buClr>
                <a:schemeClr val="accent2"/>
              </a:buClr>
              <a:buSzPct val="75000"/>
              <a:buFont typeface="Noto Sans Symbols"/>
              <a:buChar char="■"/>
            </a:pPr>
            <a:r>
              <a:rPr b="0" i="0" lang="en-US" sz="3200" u="none" cap="none" strike="noStrike">
                <a:solidFill>
                  <a:schemeClr val="lt1"/>
                </a:solidFill>
                <a:latin typeface="Arial"/>
                <a:ea typeface="Arial"/>
                <a:cs typeface="Arial"/>
                <a:sym typeface="Arial"/>
              </a:rPr>
              <a:t>Do your schools support the subject – centered curriculum?</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5" name="Shape 565"/>
        <p:cNvGrpSpPr/>
        <p:nvPr/>
      </p:nvGrpSpPr>
      <p:grpSpPr>
        <a:xfrm>
          <a:off x="0" y="0"/>
          <a:ext cx="0" cy="0"/>
          <a:chOff x="0" y="0"/>
          <a:chExt cx="0" cy="0"/>
        </a:xfrm>
      </p:grpSpPr>
      <p:sp>
        <p:nvSpPr>
          <p:cNvPr id="566" name="Shape 566"/>
          <p:cNvSpPr txBox="1"/>
          <p:nvPr>
            <p:ph type="title"/>
          </p:nvPr>
        </p:nvSpPr>
        <p:spPr>
          <a:xfrm>
            <a:off x="457200" y="457200"/>
            <a:ext cx="8153400" cy="1143000"/>
          </a:xfrm>
          <a:prstGeom prst="rect">
            <a:avLst/>
          </a:prstGeom>
          <a:noFill/>
          <a:ln>
            <a:noFill/>
          </a:ln>
        </p:spPr>
        <p:txBody>
          <a:bodyPr anchorCtr="0" anchor="b" bIns="45700" lIns="91425" rIns="91425" wrap="square" tIns="45700">
            <a:noAutofit/>
          </a:bodyPr>
          <a:lstStyle/>
          <a:p>
            <a:pPr indent="-279400" lvl="0" marL="0" rtl="0" algn="l">
              <a:lnSpc>
                <a:spcPct val="80000"/>
              </a:lnSpc>
              <a:spcBef>
                <a:spcPts val="0"/>
              </a:spcBef>
              <a:spcAft>
                <a:spcPts val="0"/>
              </a:spcAft>
              <a:buClr>
                <a:srgbClr val="00B0F0"/>
              </a:buClr>
              <a:buSzPct val="100000"/>
              <a:buFont typeface="Arial"/>
              <a:buNone/>
            </a:pPr>
            <a:r>
              <a:rPr b="0" i="0" lang="en-US" sz="4400" u="none">
                <a:solidFill>
                  <a:srgbClr val="00B0F0"/>
                </a:solidFill>
                <a:latin typeface="Arial"/>
                <a:ea typeface="Arial"/>
                <a:cs typeface="Arial"/>
                <a:sym typeface="Arial"/>
              </a:rPr>
              <a:t>Learner-Centered Curriculum</a:t>
            </a:r>
          </a:p>
        </p:txBody>
      </p:sp>
      <p:sp>
        <p:nvSpPr>
          <p:cNvPr id="567" name="Shape 567"/>
          <p:cNvSpPr txBox="1"/>
          <p:nvPr>
            <p:ph idx="1" type="body"/>
          </p:nvPr>
        </p:nvSpPr>
        <p:spPr>
          <a:xfrm>
            <a:off x="533400" y="1828800"/>
            <a:ext cx="8153400" cy="4038600"/>
          </a:xfrm>
          <a:prstGeom prst="rect">
            <a:avLst/>
          </a:prstGeom>
          <a:noFill/>
          <a:ln>
            <a:noFill/>
          </a:ln>
        </p:spPr>
        <p:txBody>
          <a:bodyPr anchorCtr="0" anchor="t" bIns="45700" lIns="91425" rIns="91425" wrap="square" tIns="45700">
            <a:noAutofit/>
          </a:bodyPr>
          <a:lstStyle/>
          <a:p>
            <a:pPr indent="0" lvl="0" marL="0" rtl="0" algn="l">
              <a:lnSpc>
                <a:spcPct val="100000"/>
              </a:lnSpc>
              <a:spcBef>
                <a:spcPts val="0"/>
              </a:spcBef>
              <a:spcAft>
                <a:spcPts val="0"/>
              </a:spcAft>
              <a:buClr>
                <a:schemeClr val="accent2"/>
              </a:buClr>
              <a:buSzPct val="75000"/>
              <a:buFont typeface="Noto Sans Symbols"/>
              <a:buChar char="■"/>
            </a:pPr>
            <a:r>
              <a:rPr b="0" i="0" lang="en-US" sz="3100" u="none">
                <a:solidFill>
                  <a:schemeClr val="lt1"/>
                </a:solidFill>
                <a:latin typeface="Arial"/>
                <a:ea typeface="Arial"/>
                <a:cs typeface="Arial"/>
                <a:sym typeface="Arial"/>
              </a:rPr>
              <a:t>centered on certain aspects of the learners themselves.</a:t>
            </a:r>
          </a:p>
          <a:p>
            <a:pPr indent="-147637" lvl="0" marL="0" rtl="0" algn="l">
              <a:lnSpc>
                <a:spcPct val="100000"/>
              </a:lnSpc>
              <a:spcBef>
                <a:spcPts val="620"/>
              </a:spcBef>
              <a:spcAft>
                <a:spcPts val="0"/>
              </a:spcAft>
              <a:buSzPct val="75000"/>
              <a:buNone/>
            </a:pPr>
            <a:r>
              <a:t/>
            </a:r>
            <a:endParaRPr b="0" i="0" sz="3100" u="none">
              <a:solidFill>
                <a:schemeClr val="lt1"/>
              </a:solidFill>
              <a:latin typeface="Arial"/>
              <a:ea typeface="Arial"/>
              <a:cs typeface="Arial"/>
              <a:sym typeface="Arial"/>
            </a:endParaRPr>
          </a:p>
          <a:p>
            <a:pPr indent="0" lvl="0" marL="0" rtl="0" algn="l">
              <a:lnSpc>
                <a:spcPct val="100000"/>
              </a:lnSpc>
              <a:spcBef>
                <a:spcPts val="620"/>
              </a:spcBef>
              <a:spcAft>
                <a:spcPts val="0"/>
              </a:spcAft>
              <a:buClr>
                <a:schemeClr val="accent2"/>
              </a:buClr>
              <a:buSzPct val="75000"/>
              <a:buFont typeface="Noto Sans Symbols"/>
              <a:buChar char="■"/>
            </a:pPr>
            <a:r>
              <a:rPr b="0" i="0" lang="en-US" sz="3100" u="none">
                <a:solidFill>
                  <a:schemeClr val="lt1"/>
                </a:solidFill>
                <a:latin typeface="Arial"/>
                <a:ea typeface="Arial"/>
                <a:cs typeface="Arial"/>
                <a:sym typeface="Arial"/>
              </a:rPr>
              <a:t>may explore the learner’s own life or family history or local environment.</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7">
                                            <p:txEl>
                                              <p:pRg end="0" st="0"/>
                                            </p:txEl>
                                          </p:spTgt>
                                        </p:tgtEl>
                                        <p:attrNameLst>
                                          <p:attrName>style.visibility</p:attrName>
                                        </p:attrNameLst>
                                      </p:cBhvr>
                                      <p:to>
                                        <p:strVal val="visible"/>
                                      </p:to>
                                    </p:set>
                                    <p:animEffect filter="fade" transition="in">
                                      <p:cBhvr>
                                        <p:cTn dur="500"/>
                                        <p:tgtEl>
                                          <p:spTgt spid="56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7">
                                            <p:txEl>
                                              <p:pRg end="1" st="1"/>
                                            </p:txEl>
                                          </p:spTgt>
                                        </p:tgtEl>
                                        <p:attrNameLst>
                                          <p:attrName>style.visibility</p:attrName>
                                        </p:attrNameLst>
                                      </p:cBhvr>
                                      <p:to>
                                        <p:strVal val="visible"/>
                                      </p:to>
                                    </p:set>
                                    <p:animEffect filter="fade" transition="in">
                                      <p:cBhvr>
                                        <p:cTn dur="500"/>
                                        <p:tgtEl>
                                          <p:spTgt spid="56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7">
                                            <p:txEl>
                                              <p:pRg end="2" st="2"/>
                                            </p:txEl>
                                          </p:spTgt>
                                        </p:tgtEl>
                                        <p:attrNameLst>
                                          <p:attrName>style.visibility</p:attrName>
                                        </p:attrNameLst>
                                      </p:cBhvr>
                                      <p:to>
                                        <p:strVal val="visible"/>
                                      </p:to>
                                    </p:set>
                                    <p:animEffect filter="fade" transition="in">
                                      <p:cBhvr>
                                        <p:cTn dur="500"/>
                                        <p:tgtEl>
                                          <p:spTgt spid="567">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1" name="Shape 571"/>
        <p:cNvGrpSpPr/>
        <p:nvPr/>
      </p:nvGrpSpPr>
      <p:grpSpPr>
        <a:xfrm>
          <a:off x="0" y="0"/>
          <a:ext cx="0" cy="0"/>
          <a:chOff x="0" y="0"/>
          <a:chExt cx="0" cy="0"/>
        </a:xfrm>
      </p:grpSpPr>
      <p:sp>
        <p:nvSpPr>
          <p:cNvPr id="572" name="Shape 572"/>
          <p:cNvSpPr txBox="1"/>
          <p:nvPr/>
        </p:nvSpPr>
        <p:spPr>
          <a:xfrm>
            <a:off x="457200" y="2133600"/>
            <a:ext cx="7728000" cy="830400"/>
          </a:xfrm>
          <a:prstGeom prst="rect">
            <a:avLst/>
          </a:prstGeom>
          <a:noFill/>
          <a:ln>
            <a:noFill/>
          </a:ln>
        </p:spPr>
        <p:txBody>
          <a:bodyPr anchorCtr="0" anchor="ctr" bIns="45700" lIns="91425" rIns="91425" wrap="square" tIns="45700">
            <a:spAutoFit/>
          </a:bodyPr>
          <a:lstStyle/>
          <a:p>
            <a:pPr indent="-457200" lvl="0" marL="457200" marR="0" rtl="0" algn="l">
              <a:lnSpc>
                <a:spcPct val="100000"/>
              </a:lnSpc>
              <a:spcBef>
                <a:spcPts val="0"/>
              </a:spcBef>
              <a:spcAft>
                <a:spcPts val="0"/>
              </a:spcAft>
              <a:buClr>
                <a:schemeClr val="lt1"/>
              </a:buClr>
              <a:buSzPct val="100000"/>
              <a:buFont typeface="Arial"/>
              <a:buAutoNum type="arabicPeriod"/>
            </a:pPr>
            <a:r>
              <a:rPr b="1" i="0" lang="en-US" sz="2400" u="none">
                <a:solidFill>
                  <a:schemeClr val="lt1"/>
                </a:solidFill>
                <a:latin typeface="Arial"/>
                <a:ea typeface="Arial"/>
                <a:cs typeface="Arial"/>
                <a:sym typeface="Arial"/>
              </a:rPr>
              <a:t>Child-centered design </a:t>
            </a:r>
          </a:p>
          <a:p>
            <a:pPr indent="-609600" lvl="0" marL="457200" marR="0" rtl="0" algn="l">
              <a:lnSpc>
                <a:spcPct val="100000"/>
              </a:lnSpc>
              <a:spcBef>
                <a:spcPts val="0"/>
              </a:spcBef>
              <a:spcAft>
                <a:spcPts val="0"/>
              </a:spcAft>
              <a:buClr>
                <a:schemeClr val="lt1"/>
              </a:buClr>
              <a:buSzPct val="100000"/>
              <a:buFont typeface="Arial"/>
              <a:buNone/>
            </a:pPr>
            <a:r>
              <a:rPr b="1" i="0" lang="en-US" sz="2400" u="none">
                <a:solidFill>
                  <a:schemeClr val="lt1"/>
                </a:solidFill>
                <a:latin typeface="Arial"/>
                <a:ea typeface="Arial"/>
                <a:cs typeface="Arial"/>
                <a:sym typeface="Arial"/>
              </a:rPr>
              <a:t>      (John Dewey, Rouseau, Pestallozi and Froebel</a:t>
            </a:r>
            <a:r>
              <a:rPr b="0" i="0" lang="en-US" sz="2400" u="none">
                <a:solidFill>
                  <a:schemeClr val="lt1"/>
                </a:solidFill>
                <a:latin typeface="Arial"/>
                <a:ea typeface="Arial"/>
                <a:cs typeface="Arial"/>
                <a:sym typeface="Arial"/>
              </a:rPr>
              <a:t> ) </a:t>
            </a:r>
          </a:p>
        </p:txBody>
      </p:sp>
      <p:sp>
        <p:nvSpPr>
          <p:cNvPr id="573" name="Shape 573"/>
          <p:cNvSpPr txBox="1"/>
          <p:nvPr/>
        </p:nvSpPr>
        <p:spPr>
          <a:xfrm>
            <a:off x="914400" y="3429000"/>
            <a:ext cx="7086600" cy="1938300"/>
          </a:xfrm>
          <a:prstGeom prst="rect">
            <a:avLst/>
          </a:prstGeom>
          <a:noFill/>
          <a:ln>
            <a:noFill/>
          </a:ln>
        </p:spPr>
        <p:txBody>
          <a:bodyPr anchorCtr="0" anchor="ctr" bIns="45700" lIns="91425" rIns="91425" wrap="square" tIns="45700">
            <a:spAutoFit/>
          </a:bodyPr>
          <a:lstStyle/>
          <a:p>
            <a:pPr indent="0" lvl="0" marL="0" marR="0" rtl="0" algn="l">
              <a:lnSpc>
                <a:spcPct val="100000"/>
              </a:lnSpc>
              <a:spcBef>
                <a:spcPts val="0"/>
              </a:spcBef>
              <a:spcAft>
                <a:spcPts val="0"/>
              </a:spcAft>
              <a:buClr>
                <a:schemeClr val="lt1"/>
              </a:buClr>
              <a:buSzPct val="111111"/>
              <a:buFont typeface="Arial"/>
              <a:buChar char="•"/>
            </a:pPr>
            <a:r>
              <a:rPr b="1" i="0" lang="en-US" sz="1800" u="none">
                <a:solidFill>
                  <a:schemeClr val="lt1"/>
                </a:solidFill>
                <a:latin typeface="Arial"/>
                <a:ea typeface="Arial"/>
                <a:cs typeface="Arial"/>
                <a:sym typeface="Arial"/>
              </a:rPr>
              <a:t> </a:t>
            </a:r>
            <a:r>
              <a:rPr b="1" i="0" lang="en-US" sz="2000" u="none">
                <a:solidFill>
                  <a:schemeClr val="lt1"/>
                </a:solidFill>
                <a:latin typeface="Arial"/>
                <a:ea typeface="Arial"/>
                <a:cs typeface="Arial"/>
                <a:sym typeface="Arial"/>
              </a:rPr>
              <a:t>It is anchored on the needs and interests of the child. </a:t>
            </a:r>
          </a:p>
          <a:p>
            <a:pPr indent="-127000" lvl="0" marL="0" marR="0" rtl="0" algn="l">
              <a:lnSpc>
                <a:spcPct val="100000"/>
              </a:lnSpc>
              <a:spcBef>
                <a:spcPts val="0"/>
              </a:spcBef>
              <a:spcAft>
                <a:spcPts val="0"/>
              </a:spcAft>
              <a:buClr>
                <a:schemeClr val="lt1"/>
              </a:buClr>
              <a:buSzPct val="100000"/>
              <a:buFont typeface="Arial"/>
              <a:buNone/>
            </a:pPr>
            <a:r>
              <a:t/>
            </a:r>
            <a:endParaRPr b="1" i="0" sz="2000" u="non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SzPct val="100000"/>
              <a:buFont typeface="Arial"/>
              <a:buChar char="•"/>
            </a:pPr>
            <a:r>
              <a:rPr b="1" i="0" lang="en-US" sz="2000" u="none">
                <a:solidFill>
                  <a:schemeClr val="lt1"/>
                </a:solidFill>
                <a:latin typeface="Arial"/>
                <a:ea typeface="Arial"/>
                <a:cs typeface="Arial"/>
                <a:sym typeface="Arial"/>
              </a:rPr>
              <a:t>The learner is not considered as a passive individual but as one who engages with his/her environment. One learns by doing.  Learners interact with the teachers and the environment. </a:t>
            </a:r>
          </a:p>
        </p:txBody>
      </p:sp>
      <p:sp>
        <p:nvSpPr>
          <p:cNvPr id="574" name="Shape 574"/>
          <p:cNvSpPr txBox="1"/>
          <p:nvPr>
            <p:ph type="title"/>
          </p:nvPr>
        </p:nvSpPr>
        <p:spPr>
          <a:xfrm>
            <a:off x="457200" y="457200"/>
            <a:ext cx="8153400" cy="1143000"/>
          </a:xfrm>
          <a:prstGeom prst="rect">
            <a:avLst/>
          </a:prstGeom>
          <a:noFill/>
          <a:ln>
            <a:noFill/>
          </a:ln>
        </p:spPr>
        <p:txBody>
          <a:bodyPr anchorCtr="0" anchor="b" bIns="45700" lIns="91425" rIns="91425" wrap="square" tIns="45700">
            <a:noAutofit/>
          </a:bodyPr>
          <a:lstStyle/>
          <a:p>
            <a:pPr indent="-279400" lvl="0" marL="0" rtl="0" algn="l">
              <a:lnSpc>
                <a:spcPct val="80000"/>
              </a:lnSpc>
              <a:spcBef>
                <a:spcPts val="0"/>
              </a:spcBef>
              <a:spcAft>
                <a:spcPts val="0"/>
              </a:spcAft>
              <a:buClr>
                <a:srgbClr val="00B0F0"/>
              </a:buClr>
              <a:buSzPct val="100000"/>
              <a:buFont typeface="Arial"/>
              <a:buNone/>
            </a:pPr>
            <a:r>
              <a:rPr b="0" i="0" lang="en-US" sz="4400" u="none">
                <a:solidFill>
                  <a:srgbClr val="00B0F0"/>
                </a:solidFill>
                <a:latin typeface="Arial"/>
                <a:ea typeface="Arial"/>
                <a:cs typeface="Arial"/>
                <a:sym typeface="Arial"/>
              </a:rPr>
              <a:t>Learner-Centered Curriculum</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2"/>
                                        </p:tgtEl>
                                        <p:attrNameLst>
                                          <p:attrName>style.visibility</p:attrName>
                                        </p:attrNameLst>
                                      </p:cBhvr>
                                      <p:to>
                                        <p:strVal val="visible"/>
                                      </p:to>
                                    </p:set>
                                    <p:animEffect filter="fade" transition="in">
                                      <p:cBhvr>
                                        <p:cTn dur="500"/>
                                        <p:tgtEl>
                                          <p:spTgt spid="5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8" name="Shape 578"/>
        <p:cNvGrpSpPr/>
        <p:nvPr/>
      </p:nvGrpSpPr>
      <p:grpSpPr>
        <a:xfrm>
          <a:off x="0" y="0"/>
          <a:ext cx="0" cy="0"/>
          <a:chOff x="0" y="0"/>
          <a:chExt cx="0" cy="0"/>
        </a:xfrm>
      </p:grpSpPr>
      <p:sp>
        <p:nvSpPr>
          <p:cNvPr id="579" name="Shape 579"/>
          <p:cNvSpPr txBox="1"/>
          <p:nvPr/>
        </p:nvSpPr>
        <p:spPr>
          <a:xfrm>
            <a:off x="577850" y="1919287"/>
            <a:ext cx="4937100" cy="462000"/>
          </a:xfrm>
          <a:prstGeom prst="rect">
            <a:avLst/>
          </a:prstGeom>
          <a:noFill/>
          <a:ln>
            <a:noFill/>
          </a:ln>
        </p:spPr>
        <p:txBody>
          <a:bodyPr anchorCtr="0" anchor="ctr" bIns="45700" lIns="91425" rIns="91425" wrap="square" tIns="45700">
            <a:spAutoFit/>
          </a:bodyPr>
          <a:lstStyle/>
          <a:p>
            <a:pPr indent="-609600" lvl="0" marL="457200" marR="0" rtl="0" algn="l">
              <a:lnSpc>
                <a:spcPct val="100000"/>
              </a:lnSpc>
              <a:spcBef>
                <a:spcPts val="0"/>
              </a:spcBef>
              <a:spcAft>
                <a:spcPts val="0"/>
              </a:spcAft>
              <a:buClr>
                <a:schemeClr val="lt1"/>
              </a:buClr>
              <a:buSzPct val="100000"/>
              <a:buFont typeface="Arial"/>
              <a:buNone/>
            </a:pPr>
            <a:r>
              <a:rPr b="1" i="0" lang="en-US" sz="2400" u="none">
                <a:solidFill>
                  <a:schemeClr val="lt1"/>
                </a:solidFill>
                <a:latin typeface="Arial"/>
                <a:ea typeface="Arial"/>
                <a:cs typeface="Arial"/>
                <a:sym typeface="Arial"/>
              </a:rPr>
              <a:t>2.  Experience-Centered design </a:t>
            </a:r>
          </a:p>
        </p:txBody>
      </p:sp>
      <p:sp>
        <p:nvSpPr>
          <p:cNvPr id="580" name="Shape 580"/>
          <p:cNvSpPr txBox="1"/>
          <p:nvPr/>
        </p:nvSpPr>
        <p:spPr>
          <a:xfrm>
            <a:off x="914400" y="2514600"/>
            <a:ext cx="7696200" cy="3478200"/>
          </a:xfrm>
          <a:prstGeom prst="rect">
            <a:avLst/>
          </a:prstGeom>
          <a:noFill/>
          <a:ln>
            <a:noFill/>
          </a:ln>
        </p:spPr>
        <p:txBody>
          <a:bodyPr anchorCtr="0" anchor="ctr" bIns="45700" lIns="91425" rIns="91425" wrap="square" tIns="45700">
            <a:spAutoFit/>
          </a:bodyPr>
          <a:lstStyle/>
          <a:p>
            <a:pPr indent="-114300" lvl="0" marL="0" marR="0" rtl="0" algn="l">
              <a:lnSpc>
                <a:spcPct val="100000"/>
              </a:lnSpc>
              <a:spcBef>
                <a:spcPts val="0"/>
              </a:spcBef>
              <a:spcAft>
                <a:spcPts val="0"/>
              </a:spcAft>
              <a:buClr>
                <a:schemeClr val="lt1"/>
              </a:buClr>
              <a:buSzPct val="100000"/>
              <a:buFont typeface="Arial"/>
              <a:buNone/>
            </a:pPr>
            <a:r>
              <a:rPr b="1" i="0" lang="en-US" sz="1800" u="none">
                <a:solidFill>
                  <a:schemeClr val="lt1"/>
                </a:solidFill>
                <a:latin typeface="Arial"/>
                <a:ea typeface="Arial"/>
                <a:cs typeface="Arial"/>
                <a:sym typeface="Arial"/>
              </a:rPr>
              <a:t> </a:t>
            </a:r>
          </a:p>
          <a:p>
            <a:pPr indent="-127000" lvl="0" marL="0" marR="0" rtl="0" algn="l">
              <a:lnSpc>
                <a:spcPct val="100000"/>
              </a:lnSpc>
              <a:spcBef>
                <a:spcPts val="0"/>
              </a:spcBef>
              <a:spcAft>
                <a:spcPts val="0"/>
              </a:spcAft>
              <a:buClr>
                <a:schemeClr val="lt1"/>
              </a:buClr>
              <a:buSzPct val="100000"/>
              <a:buFont typeface="Arial"/>
              <a:buNone/>
            </a:pPr>
            <a:r>
              <a:rPr b="1" i="0" lang="en-US" sz="2000" u="none">
                <a:solidFill>
                  <a:schemeClr val="lt1"/>
                </a:solidFill>
                <a:latin typeface="Arial"/>
                <a:ea typeface="Arial"/>
                <a:cs typeface="Arial"/>
                <a:sym typeface="Arial"/>
              </a:rPr>
              <a:t>Experiences of the learners become the starting point of the curriculum.</a:t>
            </a:r>
          </a:p>
          <a:p>
            <a:pPr indent="-127000" lvl="0" marL="0" marR="0" rtl="0" algn="l">
              <a:lnSpc>
                <a:spcPct val="100000"/>
              </a:lnSpc>
              <a:spcBef>
                <a:spcPts val="0"/>
              </a:spcBef>
              <a:spcAft>
                <a:spcPts val="0"/>
              </a:spcAft>
              <a:buClr>
                <a:schemeClr val="lt1"/>
              </a:buClr>
              <a:buSzPct val="100000"/>
              <a:buFont typeface="Arial"/>
              <a:buNone/>
            </a:pPr>
            <a:r>
              <a:t/>
            </a:r>
            <a:endParaRPr b="1" i="0" sz="2000" u="none">
              <a:solidFill>
                <a:schemeClr val="lt1"/>
              </a:solidFill>
              <a:latin typeface="Arial"/>
              <a:ea typeface="Arial"/>
              <a:cs typeface="Arial"/>
              <a:sym typeface="Arial"/>
            </a:endParaRPr>
          </a:p>
          <a:p>
            <a:pPr indent="-127000" lvl="0" marL="0" marR="0" rtl="0" algn="l">
              <a:lnSpc>
                <a:spcPct val="100000"/>
              </a:lnSpc>
              <a:spcBef>
                <a:spcPts val="0"/>
              </a:spcBef>
              <a:spcAft>
                <a:spcPts val="0"/>
              </a:spcAft>
              <a:buClr>
                <a:schemeClr val="lt1"/>
              </a:buClr>
              <a:buSzPct val="100000"/>
              <a:buFont typeface="Arial"/>
              <a:buNone/>
            </a:pPr>
            <a:r>
              <a:rPr b="1" i="0" lang="en-US" sz="2000" u="none">
                <a:solidFill>
                  <a:schemeClr val="lt1"/>
                </a:solidFill>
                <a:latin typeface="Arial"/>
                <a:ea typeface="Arial"/>
                <a:cs typeface="Arial"/>
                <a:sym typeface="Arial"/>
              </a:rPr>
              <a:t>Thus the school environment is left open and free.</a:t>
            </a:r>
          </a:p>
          <a:p>
            <a:pPr indent="-127000" lvl="0" marL="0" marR="0" rtl="0" algn="l">
              <a:lnSpc>
                <a:spcPct val="100000"/>
              </a:lnSpc>
              <a:spcBef>
                <a:spcPts val="0"/>
              </a:spcBef>
              <a:spcAft>
                <a:spcPts val="0"/>
              </a:spcAft>
              <a:buClr>
                <a:schemeClr val="lt1"/>
              </a:buClr>
              <a:buSzPct val="100000"/>
              <a:buFont typeface="Arial"/>
              <a:buNone/>
            </a:pPr>
            <a:r>
              <a:t/>
            </a:r>
            <a:endParaRPr b="1" i="0" sz="2000" u="none">
              <a:solidFill>
                <a:schemeClr val="lt1"/>
              </a:solidFill>
              <a:latin typeface="Arial"/>
              <a:ea typeface="Arial"/>
              <a:cs typeface="Arial"/>
              <a:sym typeface="Arial"/>
            </a:endParaRPr>
          </a:p>
          <a:p>
            <a:pPr indent="-127000" lvl="0" marL="0" marR="0" rtl="0" algn="l">
              <a:lnSpc>
                <a:spcPct val="100000"/>
              </a:lnSpc>
              <a:spcBef>
                <a:spcPts val="0"/>
              </a:spcBef>
              <a:spcAft>
                <a:spcPts val="0"/>
              </a:spcAft>
              <a:buClr>
                <a:schemeClr val="lt1"/>
              </a:buClr>
              <a:buSzPct val="100000"/>
              <a:buFont typeface="Arial"/>
              <a:buNone/>
            </a:pPr>
            <a:r>
              <a:rPr b="1" i="0" lang="en-US" sz="2000" u="none">
                <a:solidFill>
                  <a:schemeClr val="lt1"/>
                </a:solidFill>
                <a:latin typeface="Arial"/>
                <a:ea typeface="Arial"/>
                <a:cs typeface="Arial"/>
                <a:sym typeface="Arial"/>
              </a:rPr>
              <a:t>Learners are made to choose from various activities that the teacher provides. </a:t>
            </a:r>
          </a:p>
          <a:p>
            <a:pPr indent="-127000" lvl="0" marL="0" marR="0" rtl="0" algn="l">
              <a:lnSpc>
                <a:spcPct val="100000"/>
              </a:lnSpc>
              <a:spcBef>
                <a:spcPts val="0"/>
              </a:spcBef>
              <a:spcAft>
                <a:spcPts val="0"/>
              </a:spcAft>
              <a:buClr>
                <a:schemeClr val="lt1"/>
              </a:buClr>
              <a:buSzPct val="100000"/>
              <a:buFont typeface="Arial"/>
              <a:buNone/>
            </a:pPr>
            <a:r>
              <a:t/>
            </a:r>
            <a:endParaRPr b="1" i="0" sz="2000" u="none">
              <a:solidFill>
                <a:schemeClr val="lt1"/>
              </a:solidFill>
              <a:latin typeface="Arial"/>
              <a:ea typeface="Arial"/>
              <a:cs typeface="Arial"/>
              <a:sym typeface="Arial"/>
            </a:endParaRPr>
          </a:p>
          <a:p>
            <a:pPr indent="-127000" lvl="0" marL="0" marR="0" rtl="0" algn="l">
              <a:lnSpc>
                <a:spcPct val="100000"/>
              </a:lnSpc>
              <a:spcBef>
                <a:spcPts val="0"/>
              </a:spcBef>
              <a:spcAft>
                <a:spcPts val="0"/>
              </a:spcAft>
              <a:buClr>
                <a:schemeClr val="lt1"/>
              </a:buClr>
              <a:buSzPct val="100000"/>
              <a:buFont typeface="Arial"/>
              <a:buNone/>
            </a:pPr>
            <a:r>
              <a:rPr b="1" i="0" lang="en-US" sz="2000" u="none">
                <a:solidFill>
                  <a:schemeClr val="lt1"/>
                </a:solidFill>
                <a:latin typeface="Arial"/>
                <a:ea typeface="Arial"/>
                <a:cs typeface="Arial"/>
                <a:sym typeface="Arial"/>
              </a:rPr>
              <a:t>The learners are empowered to shape their own learning from the different opportunities given by the teacher. </a:t>
            </a:r>
          </a:p>
        </p:txBody>
      </p:sp>
      <p:sp>
        <p:nvSpPr>
          <p:cNvPr id="581" name="Shape 581"/>
          <p:cNvSpPr txBox="1"/>
          <p:nvPr>
            <p:ph type="title"/>
          </p:nvPr>
        </p:nvSpPr>
        <p:spPr>
          <a:xfrm>
            <a:off x="457200" y="457200"/>
            <a:ext cx="8153400" cy="1143000"/>
          </a:xfrm>
          <a:prstGeom prst="rect">
            <a:avLst/>
          </a:prstGeom>
          <a:noFill/>
          <a:ln>
            <a:noFill/>
          </a:ln>
        </p:spPr>
        <p:txBody>
          <a:bodyPr anchorCtr="0" anchor="b" bIns="45700" lIns="91425" rIns="91425" wrap="square" tIns="45700">
            <a:noAutofit/>
          </a:bodyPr>
          <a:lstStyle/>
          <a:p>
            <a:pPr indent="-279400" lvl="0" marL="0" rtl="0" algn="l">
              <a:lnSpc>
                <a:spcPct val="80000"/>
              </a:lnSpc>
              <a:spcBef>
                <a:spcPts val="0"/>
              </a:spcBef>
              <a:spcAft>
                <a:spcPts val="0"/>
              </a:spcAft>
              <a:buClr>
                <a:srgbClr val="00B0F0"/>
              </a:buClr>
              <a:buSzPct val="100000"/>
              <a:buFont typeface="Arial"/>
              <a:buNone/>
            </a:pPr>
            <a:r>
              <a:rPr b="0" i="0" lang="en-US" sz="4400" u="none">
                <a:solidFill>
                  <a:srgbClr val="00B0F0"/>
                </a:solidFill>
                <a:latin typeface="Arial"/>
                <a:ea typeface="Arial"/>
                <a:cs typeface="Arial"/>
                <a:sym typeface="Arial"/>
              </a:rPr>
              <a:t>Learner-Centered Curriculum</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5" name="Shape 585"/>
        <p:cNvGrpSpPr/>
        <p:nvPr/>
      </p:nvGrpSpPr>
      <p:grpSpPr>
        <a:xfrm>
          <a:off x="0" y="0"/>
          <a:ext cx="0" cy="0"/>
          <a:chOff x="0" y="0"/>
          <a:chExt cx="0" cy="0"/>
        </a:xfrm>
      </p:grpSpPr>
      <p:sp>
        <p:nvSpPr>
          <p:cNvPr id="586" name="Shape 586"/>
          <p:cNvSpPr txBox="1"/>
          <p:nvPr/>
        </p:nvSpPr>
        <p:spPr>
          <a:xfrm>
            <a:off x="768350" y="2133600"/>
            <a:ext cx="6956400" cy="830400"/>
          </a:xfrm>
          <a:prstGeom prst="rect">
            <a:avLst/>
          </a:prstGeom>
          <a:noFill/>
          <a:ln>
            <a:noFill/>
          </a:ln>
        </p:spPr>
        <p:txBody>
          <a:bodyPr anchorCtr="0" anchor="ctr" bIns="45700" lIns="91425" rIns="91425" wrap="square" tIns="45700">
            <a:spAutoFit/>
          </a:bodyPr>
          <a:lstStyle/>
          <a:p>
            <a:pPr indent="-457200" lvl="0" marL="457200" marR="0" rtl="0" algn="l">
              <a:lnSpc>
                <a:spcPct val="100000"/>
              </a:lnSpc>
              <a:spcBef>
                <a:spcPts val="0"/>
              </a:spcBef>
              <a:spcAft>
                <a:spcPts val="0"/>
              </a:spcAft>
              <a:buClr>
                <a:schemeClr val="lt1"/>
              </a:buClr>
              <a:buSzPct val="100000"/>
              <a:buFont typeface="Arial"/>
              <a:buAutoNum type="arabicPeriod" startAt="3"/>
            </a:pPr>
            <a:r>
              <a:rPr b="1" i="0" lang="en-US" sz="2400" u="none">
                <a:solidFill>
                  <a:schemeClr val="lt1"/>
                </a:solidFill>
                <a:latin typeface="Arial"/>
                <a:ea typeface="Arial"/>
                <a:cs typeface="Arial"/>
                <a:sym typeface="Arial"/>
              </a:rPr>
              <a:t>Humanistic design  -</a:t>
            </a:r>
          </a:p>
          <a:p>
            <a:pPr indent="-609600" lvl="0" marL="457200" marR="0" rtl="0" algn="l">
              <a:lnSpc>
                <a:spcPct val="100000"/>
              </a:lnSpc>
              <a:spcBef>
                <a:spcPts val="0"/>
              </a:spcBef>
              <a:spcAft>
                <a:spcPts val="0"/>
              </a:spcAft>
              <a:buClr>
                <a:schemeClr val="lt1"/>
              </a:buClr>
              <a:buSzPct val="100000"/>
              <a:buFont typeface="Arial"/>
              <a:buNone/>
            </a:pPr>
            <a:r>
              <a:rPr b="1" i="0" lang="en-US" sz="2400" u="none">
                <a:solidFill>
                  <a:schemeClr val="lt1"/>
                </a:solidFill>
                <a:latin typeface="Arial"/>
                <a:ea typeface="Arial"/>
                <a:cs typeface="Arial"/>
                <a:sym typeface="Arial"/>
              </a:rPr>
              <a:t>      Abraham Maslow and Carl Rogers.Maslow</a:t>
            </a:r>
            <a:r>
              <a:rPr b="0" i="0" lang="en-US" sz="2400" u="none">
                <a:solidFill>
                  <a:schemeClr val="lt1"/>
                </a:solidFill>
                <a:latin typeface="Arial"/>
                <a:ea typeface="Arial"/>
                <a:cs typeface="Arial"/>
                <a:sym typeface="Arial"/>
              </a:rPr>
              <a:t> </a:t>
            </a:r>
          </a:p>
        </p:txBody>
      </p:sp>
      <p:sp>
        <p:nvSpPr>
          <p:cNvPr id="587" name="Shape 587"/>
          <p:cNvSpPr txBox="1"/>
          <p:nvPr/>
        </p:nvSpPr>
        <p:spPr>
          <a:xfrm>
            <a:off x="1066800" y="3200400"/>
            <a:ext cx="7391400" cy="2678100"/>
          </a:xfrm>
          <a:prstGeom prst="rect">
            <a:avLst/>
          </a:prstGeom>
          <a:noFill/>
          <a:ln>
            <a:noFill/>
          </a:ln>
        </p:spPr>
        <p:txBody>
          <a:bodyPr anchorCtr="0" anchor="ctr" bIns="45700" lIns="91425" rIns="91425" wrap="square" tIns="45700">
            <a:spAutoFit/>
          </a:bodyPr>
          <a:lstStyle/>
          <a:p>
            <a:pPr indent="-152400" lvl="0" marL="0" marR="0" rtl="0" algn="l">
              <a:lnSpc>
                <a:spcPct val="100000"/>
              </a:lnSpc>
              <a:spcBef>
                <a:spcPts val="0"/>
              </a:spcBef>
              <a:spcAft>
                <a:spcPts val="0"/>
              </a:spcAft>
              <a:buClr>
                <a:schemeClr val="lt1"/>
              </a:buClr>
              <a:buSzPct val="100000"/>
              <a:buFont typeface="Arial"/>
              <a:buNone/>
            </a:pPr>
            <a:r>
              <a:rPr b="0" i="0" lang="en-US" sz="2400" u="none">
                <a:solidFill>
                  <a:schemeClr val="lt1"/>
                </a:solidFill>
                <a:latin typeface="Arial"/>
                <a:ea typeface="Arial"/>
                <a:cs typeface="Arial"/>
                <a:sym typeface="Arial"/>
              </a:rPr>
              <a:t>The development of self is the ultimate objective of leaning. It stresses the whole person and the integration of thinking, feeling and doing. It considers the cognitive, affective and psychomotor domains to be interconnected and must be addressed in the curriculum. It stresses the development of positive self-concept and interpersonal skills.</a:t>
            </a:r>
          </a:p>
        </p:txBody>
      </p:sp>
      <p:sp>
        <p:nvSpPr>
          <p:cNvPr id="588" name="Shape 588"/>
          <p:cNvSpPr txBox="1"/>
          <p:nvPr>
            <p:ph type="title"/>
          </p:nvPr>
        </p:nvSpPr>
        <p:spPr>
          <a:xfrm>
            <a:off x="457200" y="457200"/>
            <a:ext cx="8153400" cy="1143000"/>
          </a:xfrm>
          <a:prstGeom prst="rect">
            <a:avLst/>
          </a:prstGeom>
          <a:noFill/>
          <a:ln>
            <a:noFill/>
          </a:ln>
        </p:spPr>
        <p:txBody>
          <a:bodyPr anchorCtr="0" anchor="b" bIns="45700" lIns="91425" rIns="91425" wrap="square" tIns="45700">
            <a:noAutofit/>
          </a:bodyPr>
          <a:lstStyle/>
          <a:p>
            <a:pPr indent="-279400" lvl="0" marL="0" rtl="0" algn="l">
              <a:lnSpc>
                <a:spcPct val="80000"/>
              </a:lnSpc>
              <a:spcBef>
                <a:spcPts val="0"/>
              </a:spcBef>
              <a:spcAft>
                <a:spcPts val="0"/>
              </a:spcAft>
              <a:buClr>
                <a:srgbClr val="00B0F0"/>
              </a:buClr>
              <a:buSzPct val="100000"/>
              <a:buFont typeface="Arial"/>
              <a:buNone/>
            </a:pPr>
            <a:r>
              <a:rPr b="0" i="0" lang="en-US" sz="4400" u="none">
                <a:solidFill>
                  <a:srgbClr val="00B0F0"/>
                </a:solidFill>
                <a:latin typeface="Arial"/>
                <a:ea typeface="Arial"/>
                <a:cs typeface="Arial"/>
                <a:sym typeface="Arial"/>
              </a:rPr>
              <a:t>Learner-Centered Curriculum</a:t>
            </a: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2" name="Shape 592"/>
        <p:cNvGrpSpPr/>
        <p:nvPr/>
      </p:nvGrpSpPr>
      <p:grpSpPr>
        <a:xfrm>
          <a:off x="0" y="0"/>
          <a:ext cx="0" cy="0"/>
          <a:chOff x="0" y="0"/>
          <a:chExt cx="0" cy="0"/>
        </a:xfrm>
      </p:grpSpPr>
      <p:sp>
        <p:nvSpPr>
          <p:cNvPr id="593" name="Shape 593"/>
          <p:cNvSpPr txBox="1"/>
          <p:nvPr>
            <p:ph type="title"/>
          </p:nvPr>
        </p:nvSpPr>
        <p:spPr>
          <a:xfrm>
            <a:off x="533400" y="473075"/>
            <a:ext cx="8153400" cy="1143000"/>
          </a:xfrm>
          <a:prstGeom prst="rect">
            <a:avLst/>
          </a:prstGeom>
          <a:noFill/>
          <a:ln>
            <a:noFill/>
          </a:ln>
        </p:spPr>
        <p:txBody>
          <a:bodyPr anchorCtr="0" anchor="b" bIns="45700" lIns="91425" rIns="91425" wrap="square" tIns="45700">
            <a:noAutofit/>
          </a:bodyPr>
          <a:lstStyle/>
          <a:p>
            <a:pPr indent="-279400" lvl="0" marL="0" rtl="0" algn="l">
              <a:lnSpc>
                <a:spcPct val="80000"/>
              </a:lnSpc>
              <a:spcBef>
                <a:spcPts val="0"/>
              </a:spcBef>
              <a:spcAft>
                <a:spcPts val="0"/>
              </a:spcAft>
              <a:buClr>
                <a:srgbClr val="00B0F0"/>
              </a:buClr>
              <a:buSzPct val="100000"/>
              <a:buFont typeface="Arial"/>
              <a:buNone/>
            </a:pPr>
            <a:r>
              <a:rPr b="0" i="0" lang="en-US" sz="4400" u="none">
                <a:solidFill>
                  <a:srgbClr val="00B0F0"/>
                </a:solidFill>
                <a:latin typeface="Arial"/>
                <a:ea typeface="Arial"/>
                <a:cs typeface="Arial"/>
                <a:sym typeface="Arial"/>
              </a:rPr>
              <a:t>Advantages:</a:t>
            </a:r>
          </a:p>
        </p:txBody>
      </p:sp>
      <p:sp>
        <p:nvSpPr>
          <p:cNvPr id="594" name="Shape 594"/>
          <p:cNvSpPr txBox="1"/>
          <p:nvPr>
            <p:ph idx="1" type="body"/>
          </p:nvPr>
        </p:nvSpPr>
        <p:spPr>
          <a:xfrm>
            <a:off x="533400" y="1905000"/>
            <a:ext cx="8153400" cy="3962400"/>
          </a:xfrm>
          <a:prstGeom prst="rect">
            <a:avLst/>
          </a:prstGeom>
          <a:noFill/>
          <a:ln>
            <a:noFill/>
          </a:ln>
        </p:spPr>
        <p:txBody>
          <a:bodyPr anchorCtr="0" anchor="t" bIns="45700" lIns="91425" rIns="91425" wrap="square" tIns="45700">
            <a:noAutofit/>
          </a:bodyPr>
          <a:lstStyle/>
          <a:p>
            <a:pPr indent="-342900" lvl="0" marL="342900" marR="0" rtl="0" algn="l">
              <a:lnSpc>
                <a:spcPct val="100000"/>
              </a:lnSpc>
              <a:spcBef>
                <a:spcPts val="0"/>
              </a:spcBef>
              <a:spcAft>
                <a:spcPts val="0"/>
              </a:spcAft>
              <a:buClr>
                <a:schemeClr val="accent2"/>
              </a:buClr>
              <a:buSzPct val="75000"/>
              <a:buFont typeface="Noto Sans Symbols"/>
              <a:buChar char="■"/>
            </a:pPr>
            <a:r>
              <a:rPr b="0" i="0" lang="en-US" sz="3100" u="none" cap="none" strike="noStrike">
                <a:solidFill>
                  <a:schemeClr val="lt1"/>
                </a:solidFill>
                <a:latin typeface="Arial"/>
                <a:ea typeface="Arial"/>
                <a:cs typeface="Arial"/>
                <a:sym typeface="Arial"/>
              </a:rPr>
              <a:t>It gives power to the learners: they are identified as the experts in knowing what they need to know.</a:t>
            </a:r>
          </a:p>
          <a:p>
            <a:pPr indent="-490537" lvl="0" marL="342900" marR="0" rtl="0" algn="l">
              <a:lnSpc>
                <a:spcPct val="100000"/>
              </a:lnSpc>
              <a:spcBef>
                <a:spcPts val="620"/>
              </a:spcBef>
              <a:spcAft>
                <a:spcPts val="0"/>
              </a:spcAft>
              <a:buClr>
                <a:schemeClr val="accent2"/>
              </a:buClr>
              <a:buSzPct val="75000"/>
              <a:buFont typeface="Noto Sans Symbols"/>
              <a:buNone/>
            </a:pPr>
            <a:r>
              <a:t/>
            </a:r>
            <a:endParaRPr b="0" i="0" sz="3100" u="none" cap="none" strike="noStrike">
              <a:solidFill>
                <a:schemeClr val="lt1"/>
              </a:solidFill>
              <a:latin typeface="Arial"/>
              <a:ea typeface="Arial"/>
              <a:cs typeface="Arial"/>
              <a:sym typeface="Arial"/>
            </a:endParaRPr>
          </a:p>
          <a:p>
            <a:pPr indent="-342900" lvl="0" marL="342900" marR="0" rtl="0" algn="l">
              <a:lnSpc>
                <a:spcPct val="100000"/>
              </a:lnSpc>
              <a:spcBef>
                <a:spcPts val="620"/>
              </a:spcBef>
              <a:spcAft>
                <a:spcPts val="0"/>
              </a:spcAft>
              <a:buClr>
                <a:schemeClr val="accent2"/>
              </a:buClr>
              <a:buSzPct val="75000"/>
              <a:buFont typeface="Noto Sans Symbols"/>
              <a:buChar char="■"/>
            </a:pPr>
            <a:r>
              <a:rPr b="0" i="0" lang="en-US" sz="3100" u="none" cap="none" strike="noStrike">
                <a:solidFill>
                  <a:schemeClr val="lt1"/>
                </a:solidFill>
                <a:latin typeface="Arial"/>
                <a:ea typeface="Arial"/>
                <a:cs typeface="Arial"/>
                <a:sym typeface="Arial"/>
              </a:rPr>
              <a:t>The constructivist element of this approach honors the social and cultural context of the learner. </a:t>
            </a:r>
          </a:p>
          <a:p>
            <a:pPr indent="-342900" lvl="0" marL="342900" marR="0" rtl="0" algn="l">
              <a:spcBef>
                <a:spcPts val="620"/>
              </a:spcBef>
              <a:spcAft>
                <a:spcPts val="0"/>
              </a:spcAft>
              <a:buClr>
                <a:schemeClr val="accent2"/>
              </a:buClr>
              <a:buSzPct val="75000"/>
              <a:buFont typeface="Noto Sans Symbols"/>
              <a:buNone/>
            </a:pPr>
            <a:r>
              <a:t/>
            </a:r>
            <a:endParaRPr b="0" i="0" sz="3100" u="non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8" name="Shape 598"/>
        <p:cNvGrpSpPr/>
        <p:nvPr/>
      </p:nvGrpSpPr>
      <p:grpSpPr>
        <a:xfrm>
          <a:off x="0" y="0"/>
          <a:ext cx="0" cy="0"/>
          <a:chOff x="0" y="0"/>
          <a:chExt cx="0" cy="0"/>
        </a:xfrm>
      </p:grpSpPr>
      <p:sp>
        <p:nvSpPr>
          <p:cNvPr id="599" name="Shape 599"/>
          <p:cNvSpPr txBox="1"/>
          <p:nvPr>
            <p:ph type="title"/>
          </p:nvPr>
        </p:nvSpPr>
        <p:spPr>
          <a:xfrm>
            <a:off x="533400" y="473075"/>
            <a:ext cx="8153400" cy="1143000"/>
          </a:xfrm>
          <a:prstGeom prst="rect">
            <a:avLst/>
          </a:prstGeom>
          <a:noFill/>
          <a:ln>
            <a:noFill/>
          </a:ln>
        </p:spPr>
        <p:txBody>
          <a:bodyPr anchorCtr="0" anchor="b" bIns="45700" lIns="91425" rIns="91425" wrap="square" tIns="45700">
            <a:noAutofit/>
          </a:bodyPr>
          <a:lstStyle/>
          <a:p>
            <a:pPr indent="-279400" lvl="0" marL="0" rtl="0" algn="l">
              <a:lnSpc>
                <a:spcPct val="80000"/>
              </a:lnSpc>
              <a:spcBef>
                <a:spcPts val="0"/>
              </a:spcBef>
              <a:spcAft>
                <a:spcPts val="0"/>
              </a:spcAft>
              <a:buClr>
                <a:srgbClr val="00B0F0"/>
              </a:buClr>
              <a:buSzPct val="100000"/>
              <a:buFont typeface="Arial"/>
              <a:buNone/>
            </a:pPr>
            <a:r>
              <a:rPr b="0" i="0" lang="en-US" sz="4400" u="none">
                <a:solidFill>
                  <a:srgbClr val="00B0F0"/>
                </a:solidFill>
                <a:latin typeface="Arial"/>
                <a:ea typeface="Arial"/>
                <a:cs typeface="Arial"/>
                <a:sym typeface="Arial"/>
              </a:rPr>
              <a:t>Advantages:</a:t>
            </a:r>
          </a:p>
        </p:txBody>
      </p:sp>
      <p:sp>
        <p:nvSpPr>
          <p:cNvPr id="600" name="Shape 600"/>
          <p:cNvSpPr txBox="1"/>
          <p:nvPr>
            <p:ph idx="1" type="body"/>
          </p:nvPr>
        </p:nvSpPr>
        <p:spPr>
          <a:xfrm>
            <a:off x="533400" y="1828800"/>
            <a:ext cx="8153400" cy="4038600"/>
          </a:xfrm>
          <a:prstGeom prst="rect">
            <a:avLst/>
          </a:prstGeom>
          <a:noFill/>
          <a:ln>
            <a:noFill/>
          </a:ln>
        </p:spPr>
        <p:txBody>
          <a:bodyPr anchorCtr="0" anchor="t" bIns="45700" lIns="91425" rIns="91425" wrap="square" tIns="45700">
            <a:noAutofit/>
          </a:bodyPr>
          <a:lstStyle/>
          <a:p>
            <a:pPr indent="-342900" lvl="0" marL="342900" marR="0" rtl="0" algn="l">
              <a:lnSpc>
                <a:spcPct val="100000"/>
              </a:lnSpc>
              <a:spcBef>
                <a:spcPts val="0"/>
              </a:spcBef>
              <a:spcAft>
                <a:spcPts val="0"/>
              </a:spcAft>
              <a:buClr>
                <a:schemeClr val="accent2"/>
              </a:buClr>
              <a:buSzPct val="75000"/>
              <a:buFont typeface="Noto Sans Symbols"/>
              <a:buChar char="■"/>
            </a:pPr>
            <a:r>
              <a:rPr b="0" i="0" lang="en-US" sz="3100" u="none">
                <a:solidFill>
                  <a:schemeClr val="lt1"/>
                </a:solidFill>
                <a:latin typeface="Arial"/>
                <a:ea typeface="Arial"/>
                <a:cs typeface="Arial"/>
                <a:sym typeface="Arial"/>
              </a:rPr>
              <a:t>It creates a direct link between in-class work and learners' need for literacy outside the classroom. </a:t>
            </a:r>
          </a:p>
          <a:p>
            <a:pPr indent="-490537" lvl="0" marL="342900" marR="0" rtl="0" algn="l">
              <a:lnSpc>
                <a:spcPct val="100000"/>
              </a:lnSpc>
              <a:spcBef>
                <a:spcPts val="620"/>
              </a:spcBef>
              <a:spcAft>
                <a:spcPts val="0"/>
              </a:spcAft>
              <a:buClr>
                <a:schemeClr val="accent2"/>
              </a:buClr>
              <a:buSzPct val="75000"/>
              <a:buFont typeface="Noto Sans Symbols"/>
              <a:buNone/>
            </a:pPr>
            <a:r>
              <a:t/>
            </a:r>
            <a:endParaRPr b="0" i="0" sz="3100" u="none">
              <a:solidFill>
                <a:schemeClr val="lt1"/>
              </a:solidFill>
              <a:latin typeface="Arial"/>
              <a:ea typeface="Arial"/>
              <a:cs typeface="Arial"/>
              <a:sym typeface="Arial"/>
            </a:endParaRPr>
          </a:p>
          <a:p>
            <a:pPr indent="-490537" lvl="0" marL="342900" marR="0" rtl="0" algn="l">
              <a:lnSpc>
                <a:spcPct val="100000"/>
              </a:lnSpc>
              <a:spcBef>
                <a:spcPts val="620"/>
              </a:spcBef>
              <a:spcAft>
                <a:spcPts val="0"/>
              </a:spcAft>
              <a:buClr>
                <a:schemeClr val="accent2"/>
              </a:buClr>
              <a:buSzPct val="75000"/>
              <a:buFont typeface="Noto Sans Symbols"/>
              <a:buNone/>
            </a:pPr>
            <a:r>
              <a:rPr b="0" i="0" lang="en-US" sz="3100" u="none">
                <a:solidFill>
                  <a:schemeClr val="lt1"/>
                </a:solidFill>
                <a:latin typeface="Arial"/>
                <a:ea typeface="Arial"/>
                <a:cs typeface="Arial"/>
                <a:sym typeface="Arial"/>
              </a:rPr>
              <a:t>	</a:t>
            </a:r>
            <a:r>
              <a:rPr b="0" i="0" lang="en-US" sz="2400" u="none">
                <a:solidFill>
                  <a:schemeClr val="lt1"/>
                </a:solidFill>
                <a:latin typeface="Arial"/>
                <a:ea typeface="Arial"/>
                <a:cs typeface="Arial"/>
                <a:sym typeface="Arial"/>
              </a:rPr>
              <a:t>As a result, learners can more easily transfer new skills to day-to-day use (Purcell-Gates, et al., 2001). The immediacy of this transfer of skills at home, at work, and in communities also encourages learner persistence.</a:t>
            </a:r>
          </a:p>
          <a:p>
            <a:pPr indent="-342900" lvl="0" marL="342900" marR="0" rtl="0" algn="l">
              <a:spcBef>
                <a:spcPts val="480"/>
              </a:spcBef>
              <a:spcAft>
                <a:spcPts val="0"/>
              </a:spcAft>
              <a:buClr>
                <a:schemeClr val="accent2"/>
              </a:buClr>
              <a:buSzPct val="75000"/>
              <a:buFont typeface="Noto Sans Symbols"/>
              <a:buNone/>
            </a:pPr>
            <a:r>
              <a:t/>
            </a:r>
            <a:endParaRPr b="0" i="0" sz="2400" u="none">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4" name="Shape 604"/>
        <p:cNvGrpSpPr/>
        <p:nvPr/>
      </p:nvGrpSpPr>
      <p:grpSpPr>
        <a:xfrm>
          <a:off x="0" y="0"/>
          <a:ext cx="0" cy="0"/>
          <a:chOff x="0" y="0"/>
          <a:chExt cx="0" cy="0"/>
        </a:xfrm>
      </p:grpSpPr>
      <p:sp>
        <p:nvSpPr>
          <p:cNvPr id="605" name="Shape 605"/>
          <p:cNvSpPr txBox="1"/>
          <p:nvPr>
            <p:ph type="title"/>
          </p:nvPr>
        </p:nvSpPr>
        <p:spPr>
          <a:xfrm>
            <a:off x="533400" y="473075"/>
            <a:ext cx="8153400" cy="1143000"/>
          </a:xfrm>
          <a:prstGeom prst="rect">
            <a:avLst/>
          </a:prstGeom>
          <a:noFill/>
          <a:ln>
            <a:noFill/>
          </a:ln>
        </p:spPr>
        <p:txBody>
          <a:bodyPr anchorCtr="0" anchor="b" bIns="45700" lIns="91425" rIns="91425" wrap="square" tIns="45700">
            <a:noAutofit/>
          </a:bodyPr>
          <a:lstStyle/>
          <a:p>
            <a:pPr indent="-279400" lvl="0" marL="0" rtl="0" algn="l">
              <a:lnSpc>
                <a:spcPct val="80000"/>
              </a:lnSpc>
              <a:spcBef>
                <a:spcPts val="0"/>
              </a:spcBef>
              <a:spcAft>
                <a:spcPts val="0"/>
              </a:spcAft>
              <a:buClr>
                <a:srgbClr val="00B0F0"/>
              </a:buClr>
              <a:buSzPct val="100000"/>
              <a:buFont typeface="Arial"/>
              <a:buNone/>
            </a:pPr>
            <a:r>
              <a:rPr b="0" i="0" lang="en-US" sz="4400" u="none">
                <a:solidFill>
                  <a:srgbClr val="00B0F0"/>
                </a:solidFill>
                <a:latin typeface="Arial"/>
                <a:ea typeface="Arial"/>
                <a:cs typeface="Arial"/>
                <a:sym typeface="Arial"/>
              </a:rPr>
              <a:t>Disadvantages:</a:t>
            </a:r>
          </a:p>
        </p:txBody>
      </p:sp>
      <p:sp>
        <p:nvSpPr>
          <p:cNvPr id="606" name="Shape 606"/>
          <p:cNvSpPr txBox="1"/>
          <p:nvPr>
            <p:ph idx="1" type="body"/>
          </p:nvPr>
        </p:nvSpPr>
        <p:spPr>
          <a:xfrm>
            <a:off x="533400" y="1828800"/>
            <a:ext cx="8153400" cy="4038600"/>
          </a:xfrm>
          <a:prstGeom prst="rect">
            <a:avLst/>
          </a:prstGeom>
          <a:noFill/>
          <a:ln>
            <a:noFill/>
          </a:ln>
        </p:spPr>
        <p:txBody>
          <a:bodyPr anchorCtr="0" anchor="t" bIns="45700" lIns="91425" rIns="91425" wrap="square" tIns="45700">
            <a:noAutofit/>
          </a:bodyPr>
          <a:lstStyle/>
          <a:p>
            <a:pPr indent="-342900" lvl="0" marL="342900" marR="0" rtl="0" algn="l">
              <a:lnSpc>
                <a:spcPct val="100000"/>
              </a:lnSpc>
              <a:spcBef>
                <a:spcPts val="0"/>
              </a:spcBef>
              <a:spcAft>
                <a:spcPts val="0"/>
              </a:spcAft>
              <a:buClr>
                <a:schemeClr val="accent2"/>
              </a:buClr>
              <a:buSzPct val="75000"/>
              <a:buFont typeface="Noto Sans Symbols"/>
              <a:buChar char="■"/>
            </a:pPr>
            <a:r>
              <a:rPr b="0" i="0" lang="en-US" sz="2400" u="none">
                <a:solidFill>
                  <a:schemeClr val="lt1"/>
                </a:solidFill>
                <a:latin typeface="Arial"/>
                <a:ea typeface="Arial"/>
                <a:cs typeface="Arial"/>
                <a:sym typeface="Arial"/>
              </a:rPr>
              <a:t>It often relies on the teacher's ability to create or select materials appropriate to learners' expressed needs.</a:t>
            </a:r>
          </a:p>
          <a:p>
            <a:pPr indent="-490537" lvl="0" marL="342900" marR="0" rtl="0" algn="l">
              <a:lnSpc>
                <a:spcPct val="100000"/>
              </a:lnSpc>
              <a:spcBef>
                <a:spcPts val="620"/>
              </a:spcBef>
              <a:spcAft>
                <a:spcPts val="0"/>
              </a:spcAft>
              <a:buClr>
                <a:schemeClr val="accent2"/>
              </a:buClr>
              <a:buSzPct val="96875"/>
              <a:buFont typeface="Noto Sans Symbols"/>
              <a:buNone/>
            </a:pPr>
            <a:r>
              <a:rPr b="0" i="0" lang="en-US" sz="2400" u="none">
                <a:solidFill>
                  <a:schemeClr val="lt1"/>
                </a:solidFill>
                <a:latin typeface="Arial"/>
                <a:ea typeface="Arial"/>
                <a:cs typeface="Arial"/>
                <a:sym typeface="Arial"/>
              </a:rPr>
              <a:t>	This requires skill on the part of the teacher, as well as time and resources: at a minimum, texts brought in from real life, a wide pool of commercially available materials from which to draw, and a reliable photocopier. Given the reality of teachers' professional preparation and working conditions (Smith, et al., 2001), lack of skill, time and resources makes creating curriculum with this approach difficult.</a:t>
            </a:r>
            <a:br>
              <a:rPr b="0" i="0" lang="en-US" sz="3100" u="none">
                <a:solidFill>
                  <a:schemeClr val="lt1"/>
                </a:solidFill>
                <a:latin typeface="Arial"/>
                <a:ea typeface="Arial"/>
                <a:cs typeface="Arial"/>
                <a:sym typeface="Arial"/>
              </a:rPr>
            </a:b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0" name="Shape 610"/>
        <p:cNvGrpSpPr/>
        <p:nvPr/>
      </p:nvGrpSpPr>
      <p:grpSpPr>
        <a:xfrm>
          <a:off x="0" y="0"/>
          <a:ext cx="0" cy="0"/>
          <a:chOff x="0" y="0"/>
          <a:chExt cx="0" cy="0"/>
        </a:xfrm>
      </p:grpSpPr>
      <p:sp>
        <p:nvSpPr>
          <p:cNvPr id="611" name="Shape 611"/>
          <p:cNvSpPr txBox="1"/>
          <p:nvPr>
            <p:ph type="title"/>
          </p:nvPr>
        </p:nvSpPr>
        <p:spPr>
          <a:xfrm>
            <a:off x="533400" y="473075"/>
            <a:ext cx="8153400" cy="1143000"/>
          </a:xfrm>
          <a:prstGeom prst="rect">
            <a:avLst/>
          </a:prstGeom>
          <a:noFill/>
          <a:ln>
            <a:noFill/>
          </a:ln>
        </p:spPr>
        <p:txBody>
          <a:bodyPr anchorCtr="0" anchor="b" bIns="45700" lIns="91425" rIns="91425" wrap="square" tIns="45700">
            <a:noAutofit/>
          </a:bodyPr>
          <a:lstStyle/>
          <a:p>
            <a:pPr indent="-279400" lvl="0" marL="0" rtl="0" algn="l">
              <a:lnSpc>
                <a:spcPct val="80000"/>
              </a:lnSpc>
              <a:spcBef>
                <a:spcPts val="0"/>
              </a:spcBef>
              <a:spcAft>
                <a:spcPts val="0"/>
              </a:spcAft>
              <a:buClr>
                <a:srgbClr val="00B0F0"/>
              </a:buClr>
              <a:buSzPct val="100000"/>
              <a:buFont typeface="Arial"/>
              <a:buNone/>
            </a:pPr>
            <a:r>
              <a:rPr b="0" i="0" lang="en-US" sz="4400" u="none">
                <a:solidFill>
                  <a:srgbClr val="00B0F0"/>
                </a:solidFill>
                <a:latin typeface="Arial"/>
                <a:ea typeface="Arial"/>
                <a:cs typeface="Arial"/>
                <a:sym typeface="Arial"/>
              </a:rPr>
              <a:t>Disadvantages:</a:t>
            </a:r>
          </a:p>
        </p:txBody>
      </p:sp>
      <p:sp>
        <p:nvSpPr>
          <p:cNvPr id="612" name="Shape 612"/>
          <p:cNvSpPr txBox="1"/>
          <p:nvPr>
            <p:ph idx="1" type="body"/>
          </p:nvPr>
        </p:nvSpPr>
        <p:spPr>
          <a:xfrm>
            <a:off x="533400" y="2133600"/>
            <a:ext cx="8153400" cy="3733800"/>
          </a:xfrm>
          <a:prstGeom prst="rect">
            <a:avLst/>
          </a:prstGeom>
          <a:noFill/>
          <a:ln>
            <a:noFill/>
          </a:ln>
        </p:spPr>
        <p:txBody>
          <a:bodyPr anchorCtr="0" anchor="t" bIns="45700" lIns="91425" rIns="91425" wrap="square" tIns="45700">
            <a:noAutofit/>
          </a:bodyPr>
          <a:lstStyle/>
          <a:p>
            <a:pPr indent="-342900" lvl="0" marL="342900" marR="0" rtl="0" algn="l">
              <a:lnSpc>
                <a:spcPct val="100000"/>
              </a:lnSpc>
              <a:spcBef>
                <a:spcPts val="0"/>
              </a:spcBef>
              <a:spcAft>
                <a:spcPts val="0"/>
              </a:spcAft>
              <a:buClr>
                <a:schemeClr val="accent2"/>
              </a:buClr>
              <a:buSzPct val="75000"/>
              <a:buFont typeface="Noto Sans Symbols"/>
              <a:buChar char="■"/>
            </a:pPr>
            <a:r>
              <a:rPr b="0" i="0" lang="en-US" sz="3100" u="none">
                <a:solidFill>
                  <a:schemeClr val="lt1"/>
                </a:solidFill>
                <a:latin typeface="Arial"/>
                <a:ea typeface="Arial"/>
                <a:cs typeface="Arial"/>
                <a:sym typeface="Arial"/>
              </a:rPr>
              <a:t>Teachers may also find it difficult to strike an acceptable balance among the competing needs and interests of students.</a:t>
            </a:r>
          </a:p>
          <a:p>
            <a:pPr indent="-490537" lvl="0" marL="342900" marR="0" rtl="0" algn="l">
              <a:lnSpc>
                <a:spcPct val="100000"/>
              </a:lnSpc>
              <a:spcBef>
                <a:spcPts val="620"/>
              </a:spcBef>
              <a:spcAft>
                <a:spcPts val="0"/>
              </a:spcAft>
              <a:buClr>
                <a:schemeClr val="accent2"/>
              </a:buClr>
              <a:buSzPct val="75000"/>
              <a:buFont typeface="Noto Sans Symbols"/>
              <a:buNone/>
            </a:pPr>
            <a:br>
              <a:rPr b="0" i="0" lang="en-US" sz="3100" u="none">
                <a:solidFill>
                  <a:schemeClr val="lt1"/>
                </a:solidFill>
                <a:latin typeface="Arial"/>
                <a:ea typeface="Arial"/>
                <a:cs typeface="Arial"/>
                <a:sym typeface="Arial"/>
              </a:rPr>
            </a:b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6" name="Shape 616"/>
        <p:cNvGrpSpPr/>
        <p:nvPr/>
      </p:nvGrpSpPr>
      <p:grpSpPr>
        <a:xfrm>
          <a:off x="0" y="0"/>
          <a:ext cx="0" cy="0"/>
          <a:chOff x="0" y="0"/>
          <a:chExt cx="0" cy="0"/>
        </a:xfrm>
      </p:grpSpPr>
      <p:sp>
        <p:nvSpPr>
          <p:cNvPr id="617" name="Shape 617"/>
          <p:cNvSpPr txBox="1"/>
          <p:nvPr>
            <p:ph type="title"/>
          </p:nvPr>
        </p:nvSpPr>
        <p:spPr>
          <a:xfrm>
            <a:off x="533400" y="473075"/>
            <a:ext cx="8229600" cy="1143000"/>
          </a:xfrm>
          <a:prstGeom prst="rect">
            <a:avLst/>
          </a:prstGeom>
          <a:noFill/>
          <a:ln>
            <a:noFill/>
          </a:ln>
        </p:spPr>
        <p:txBody>
          <a:bodyPr anchorCtr="0" anchor="b" bIns="45700" lIns="91425" rIns="91425" wrap="square" tIns="45700">
            <a:noAutofit/>
          </a:bodyPr>
          <a:lstStyle/>
          <a:p>
            <a:pPr indent="-228600" lvl="0" marL="0" rtl="0" algn="l">
              <a:lnSpc>
                <a:spcPct val="80000"/>
              </a:lnSpc>
              <a:spcBef>
                <a:spcPts val="0"/>
              </a:spcBef>
              <a:spcAft>
                <a:spcPts val="0"/>
              </a:spcAft>
              <a:buClr>
                <a:schemeClr val="lt2"/>
              </a:buClr>
              <a:buSzPct val="100000"/>
              <a:buFont typeface="Arial"/>
              <a:buNone/>
            </a:pPr>
            <a:r>
              <a:rPr b="1" i="0" lang="en-US" sz="3600" u="none">
                <a:solidFill>
                  <a:schemeClr val="lt2"/>
                </a:solidFill>
                <a:latin typeface="Arial"/>
                <a:ea typeface="Arial"/>
                <a:cs typeface="Arial"/>
                <a:sym typeface="Arial"/>
              </a:rPr>
              <a:t>Alternative Methods for a </a:t>
            </a:r>
            <a:br>
              <a:rPr b="1" i="0" lang="en-US" sz="3600" u="none">
                <a:solidFill>
                  <a:schemeClr val="lt2"/>
                </a:solidFill>
                <a:latin typeface="Arial"/>
                <a:ea typeface="Arial"/>
                <a:cs typeface="Arial"/>
                <a:sym typeface="Arial"/>
              </a:rPr>
            </a:br>
            <a:r>
              <a:rPr b="1" i="0" lang="en-US" sz="3600" u="none">
                <a:solidFill>
                  <a:schemeClr val="lt2"/>
                </a:solidFill>
                <a:latin typeface="Arial"/>
                <a:ea typeface="Arial"/>
                <a:cs typeface="Arial"/>
                <a:sym typeface="Arial"/>
              </a:rPr>
              <a:t>Learner-Centered Curriculum</a:t>
            </a:r>
          </a:p>
        </p:txBody>
      </p:sp>
      <p:sp>
        <p:nvSpPr>
          <p:cNvPr id="618" name="Shape 618"/>
          <p:cNvSpPr txBox="1"/>
          <p:nvPr>
            <p:ph idx="1" type="body"/>
          </p:nvPr>
        </p:nvSpPr>
        <p:spPr>
          <a:xfrm>
            <a:off x="533400" y="1828800"/>
            <a:ext cx="8153400" cy="4038600"/>
          </a:xfrm>
          <a:prstGeom prst="rect">
            <a:avLst/>
          </a:prstGeom>
          <a:noFill/>
          <a:ln>
            <a:noFill/>
          </a:ln>
        </p:spPr>
        <p:txBody>
          <a:bodyPr anchorCtr="0" anchor="t" bIns="45700" lIns="91425" rIns="91425" wrap="square" tIns="45700">
            <a:noAutofit/>
          </a:bodyPr>
          <a:lstStyle/>
          <a:p>
            <a:pPr indent="-419100" lvl="0" marL="342900" marR="0" rtl="0" algn="l">
              <a:lnSpc>
                <a:spcPct val="100000"/>
              </a:lnSpc>
              <a:spcBef>
                <a:spcPts val="0"/>
              </a:spcBef>
              <a:spcAft>
                <a:spcPts val="0"/>
              </a:spcAft>
              <a:buClr>
                <a:schemeClr val="accent2"/>
              </a:buClr>
              <a:buSzPct val="75000"/>
              <a:buFont typeface="Noto Sans Symbols"/>
              <a:buNone/>
            </a:pPr>
            <a:r>
              <a:rPr b="0" i="0" lang="en-US" sz="1600" u="none">
                <a:solidFill>
                  <a:schemeClr val="lt2"/>
                </a:solidFill>
                <a:latin typeface="Arial"/>
                <a:ea typeface="Arial"/>
                <a:cs typeface="Arial"/>
                <a:sym typeface="Arial"/>
              </a:rPr>
              <a:t>(These are only suggestions for supplementing your style, not substituting for it)</a:t>
            </a:r>
          </a:p>
          <a:p>
            <a:pPr indent="-419100" lvl="0" marL="342900" marR="0" rtl="0" algn="l">
              <a:lnSpc>
                <a:spcPct val="100000"/>
              </a:lnSpc>
              <a:spcBef>
                <a:spcPts val="320"/>
              </a:spcBef>
              <a:spcAft>
                <a:spcPts val="0"/>
              </a:spcAft>
              <a:buClr>
                <a:schemeClr val="accent2"/>
              </a:buClr>
              <a:buSzPct val="75000"/>
              <a:buFont typeface="Noto Sans Symbols"/>
              <a:buNone/>
            </a:pPr>
            <a:r>
              <a:t/>
            </a:r>
            <a:endParaRPr b="0" i="0" sz="1600" u="none">
              <a:solidFill>
                <a:schemeClr val="lt2"/>
              </a:solidFill>
              <a:latin typeface="Arial"/>
              <a:ea typeface="Arial"/>
              <a:cs typeface="Arial"/>
              <a:sym typeface="Arial"/>
            </a:endParaRPr>
          </a:p>
          <a:p>
            <a:pPr indent="-342900" lvl="0" marL="342900" marR="0" rtl="0" algn="l">
              <a:lnSpc>
                <a:spcPct val="100000"/>
              </a:lnSpc>
              <a:spcBef>
                <a:spcPts val="320"/>
              </a:spcBef>
              <a:spcAft>
                <a:spcPts val="0"/>
              </a:spcAft>
              <a:buClr>
                <a:schemeClr val="accent2"/>
              </a:buClr>
              <a:buSzPct val="75000"/>
              <a:buFont typeface="Noto Sans Symbols"/>
              <a:buChar char="■"/>
            </a:pPr>
            <a:r>
              <a:rPr b="0" i="0" lang="en-US" sz="1600" u="none">
                <a:solidFill>
                  <a:schemeClr val="lt1"/>
                </a:solidFill>
                <a:latin typeface="Arial"/>
                <a:ea typeface="Arial"/>
                <a:cs typeface="Arial"/>
                <a:sym typeface="Arial"/>
              </a:rPr>
              <a:t>Individualized diagnosis and (some) course objectives	Learning contracts</a:t>
            </a:r>
          </a:p>
          <a:p>
            <a:pPr indent="-342900" lvl="0" marL="342900" marR="0" rtl="0" algn="l">
              <a:lnSpc>
                <a:spcPct val="100000"/>
              </a:lnSpc>
              <a:spcBef>
                <a:spcPts val="320"/>
              </a:spcBef>
              <a:spcAft>
                <a:spcPts val="0"/>
              </a:spcAft>
              <a:buClr>
                <a:schemeClr val="accent2"/>
              </a:buClr>
              <a:buSzPct val="75000"/>
              <a:buFont typeface="Noto Sans Symbols"/>
              <a:buChar char="■"/>
            </a:pPr>
            <a:r>
              <a:rPr b="0" i="0" lang="en-US" sz="1600" u="none">
                <a:solidFill>
                  <a:schemeClr val="lt1"/>
                </a:solidFill>
                <a:latin typeface="Arial"/>
                <a:ea typeface="Arial"/>
                <a:cs typeface="Arial"/>
                <a:sym typeface="Arial"/>
              </a:rPr>
              <a:t>Programmed learning sequences			Organize structured drills</a:t>
            </a:r>
          </a:p>
          <a:p>
            <a:pPr indent="-342900" lvl="0" marL="342900" marR="0" rtl="0" algn="l">
              <a:lnSpc>
                <a:spcPct val="100000"/>
              </a:lnSpc>
              <a:spcBef>
                <a:spcPts val="320"/>
              </a:spcBef>
              <a:spcAft>
                <a:spcPts val="0"/>
              </a:spcAft>
              <a:buClr>
                <a:schemeClr val="accent2"/>
              </a:buClr>
              <a:buSzPct val="75000"/>
              <a:buFont typeface="Noto Sans Symbols"/>
              <a:buChar char="■"/>
            </a:pPr>
            <a:r>
              <a:rPr b="0" i="0" lang="en-US" sz="1600" u="none">
                <a:solidFill>
                  <a:schemeClr val="lt1"/>
                </a:solidFill>
                <a:latin typeface="Arial"/>
                <a:ea typeface="Arial"/>
                <a:cs typeface="Arial"/>
                <a:sym typeface="Arial"/>
              </a:rPr>
              <a:t>Multi-sensory instructional activities			Paired activities</a:t>
            </a:r>
          </a:p>
          <a:p>
            <a:pPr indent="-342900" lvl="0" marL="342900" marR="0" rtl="0" algn="l">
              <a:lnSpc>
                <a:spcPct val="100000"/>
              </a:lnSpc>
              <a:spcBef>
                <a:spcPts val="320"/>
              </a:spcBef>
              <a:spcAft>
                <a:spcPts val="0"/>
              </a:spcAft>
              <a:buClr>
                <a:schemeClr val="accent2"/>
              </a:buClr>
              <a:buSzPct val="75000"/>
              <a:buFont typeface="Noto Sans Symbols"/>
              <a:buChar char="■"/>
            </a:pPr>
            <a:r>
              <a:rPr b="0" i="0" lang="en-US" sz="1600" u="none">
                <a:solidFill>
                  <a:schemeClr val="lt1"/>
                </a:solidFill>
                <a:latin typeface="Arial"/>
                <a:ea typeface="Arial"/>
                <a:cs typeface="Arial"/>
                <a:sym typeface="Arial"/>
              </a:rPr>
              <a:t>Student-designed creative activities			Design task cards</a:t>
            </a:r>
          </a:p>
          <a:p>
            <a:pPr indent="-342900" lvl="0" marL="342900" marR="0" rtl="0" algn="l">
              <a:lnSpc>
                <a:spcPct val="100000"/>
              </a:lnSpc>
              <a:spcBef>
                <a:spcPts val="320"/>
              </a:spcBef>
              <a:spcAft>
                <a:spcPts val="0"/>
              </a:spcAft>
              <a:buClr>
                <a:schemeClr val="accent2"/>
              </a:buClr>
              <a:buSzPct val="75000"/>
              <a:buFont typeface="Noto Sans Symbols"/>
              <a:buChar char="■"/>
            </a:pPr>
            <a:r>
              <a:rPr b="0" i="0" lang="en-US" sz="1600" u="none">
                <a:solidFill>
                  <a:schemeClr val="lt1"/>
                </a:solidFill>
                <a:latin typeface="Arial"/>
                <a:ea typeface="Arial"/>
                <a:cs typeface="Arial"/>
                <a:sym typeface="Arial"/>
              </a:rPr>
              <a:t>Small-group activities (in and out of class)		 Role play</a:t>
            </a:r>
          </a:p>
          <a:p>
            <a:pPr indent="-342900" lvl="0" marL="342900" marR="0" rtl="0" algn="l">
              <a:lnSpc>
                <a:spcPct val="100000"/>
              </a:lnSpc>
              <a:spcBef>
                <a:spcPts val="320"/>
              </a:spcBef>
              <a:spcAft>
                <a:spcPts val="0"/>
              </a:spcAft>
              <a:buClr>
                <a:schemeClr val="accent2"/>
              </a:buClr>
              <a:buSzPct val="75000"/>
              <a:buFont typeface="Noto Sans Symbols"/>
              <a:buChar char="■"/>
            </a:pPr>
            <a:r>
              <a:rPr b="0" i="0" lang="en-US" sz="1600" u="none">
                <a:solidFill>
                  <a:schemeClr val="lt1"/>
                </a:solidFill>
                <a:latin typeface="Arial"/>
                <a:ea typeface="Arial"/>
                <a:cs typeface="Arial"/>
                <a:sym typeface="Arial"/>
              </a:rPr>
              <a:t>Design competitive games				Read aloud</a:t>
            </a:r>
          </a:p>
          <a:p>
            <a:pPr indent="-342900" lvl="0" marL="342900" marR="0" rtl="0" algn="l">
              <a:lnSpc>
                <a:spcPct val="100000"/>
              </a:lnSpc>
              <a:spcBef>
                <a:spcPts val="320"/>
              </a:spcBef>
              <a:spcAft>
                <a:spcPts val="0"/>
              </a:spcAft>
              <a:buClr>
                <a:schemeClr val="accent2"/>
              </a:buClr>
              <a:buSzPct val="75000"/>
              <a:buFont typeface="Noto Sans Symbols"/>
              <a:buChar char="■"/>
            </a:pPr>
            <a:r>
              <a:rPr b="0" i="0" lang="en-US" sz="1600" u="none">
                <a:solidFill>
                  <a:schemeClr val="lt1"/>
                </a:solidFill>
                <a:latin typeface="Arial"/>
                <a:ea typeface="Arial"/>
                <a:cs typeface="Arial"/>
                <a:sym typeface="Arial"/>
              </a:rPr>
              <a:t>Design problem solving games			Sit on the floor in a circle</a:t>
            </a:r>
          </a:p>
          <a:p>
            <a:pPr indent="-342900" lvl="0" marL="342900" marR="0" rtl="0" algn="l">
              <a:lnSpc>
                <a:spcPct val="100000"/>
              </a:lnSpc>
              <a:spcBef>
                <a:spcPts val="320"/>
              </a:spcBef>
              <a:spcAft>
                <a:spcPts val="0"/>
              </a:spcAft>
              <a:buClr>
                <a:schemeClr val="accent2"/>
              </a:buClr>
              <a:buSzPct val="75000"/>
              <a:buFont typeface="Noto Sans Symbols"/>
              <a:buChar char="■"/>
            </a:pPr>
            <a:r>
              <a:rPr b="0" i="0" lang="en-US" sz="1600" u="none">
                <a:solidFill>
                  <a:schemeClr val="lt1"/>
                </a:solidFill>
                <a:latin typeface="Arial"/>
                <a:ea typeface="Arial"/>
                <a:cs typeface="Arial"/>
                <a:sym typeface="Arial"/>
              </a:rPr>
              <a:t>Focus on team learning/peer teaching		Standard lecture</a:t>
            </a:r>
          </a:p>
          <a:p>
            <a:pPr indent="-342900" lvl="0" marL="342900" marR="0" rtl="0" algn="l">
              <a:lnSpc>
                <a:spcPct val="100000"/>
              </a:lnSpc>
              <a:spcBef>
                <a:spcPts val="320"/>
              </a:spcBef>
              <a:spcAft>
                <a:spcPts val="0"/>
              </a:spcAft>
              <a:buClr>
                <a:schemeClr val="accent2"/>
              </a:buClr>
              <a:buSzPct val="75000"/>
              <a:buFont typeface="Noto Sans Symbols"/>
              <a:buChar char="■"/>
            </a:pPr>
            <a:r>
              <a:rPr b="0" i="0" lang="en-US" sz="1600" u="none">
                <a:solidFill>
                  <a:schemeClr val="lt1"/>
                </a:solidFill>
                <a:latin typeface="Arial"/>
                <a:ea typeface="Arial"/>
                <a:cs typeface="Arial"/>
                <a:sym typeface="Arial"/>
              </a:rPr>
              <a:t>Change the seating configurations			Teacher demonstrations</a:t>
            </a: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2" name="Shape 622"/>
        <p:cNvGrpSpPr/>
        <p:nvPr/>
      </p:nvGrpSpPr>
      <p:grpSpPr>
        <a:xfrm>
          <a:off x="0" y="0"/>
          <a:ext cx="0" cy="0"/>
          <a:chOff x="0" y="0"/>
          <a:chExt cx="0" cy="0"/>
        </a:xfrm>
      </p:grpSpPr>
      <p:sp>
        <p:nvSpPr>
          <p:cNvPr id="623" name="Shape 623"/>
          <p:cNvSpPr txBox="1"/>
          <p:nvPr>
            <p:ph type="title"/>
          </p:nvPr>
        </p:nvSpPr>
        <p:spPr>
          <a:xfrm>
            <a:off x="533400" y="473075"/>
            <a:ext cx="8229600" cy="1143000"/>
          </a:xfrm>
          <a:prstGeom prst="rect">
            <a:avLst/>
          </a:prstGeom>
          <a:noFill/>
          <a:ln>
            <a:noFill/>
          </a:ln>
        </p:spPr>
        <p:txBody>
          <a:bodyPr anchorCtr="0" anchor="b" bIns="45700" lIns="91425" rIns="91425" wrap="square" tIns="45700">
            <a:noAutofit/>
          </a:bodyPr>
          <a:lstStyle/>
          <a:p>
            <a:pPr indent="-228600" lvl="0" marL="0" rtl="0" algn="l">
              <a:lnSpc>
                <a:spcPct val="80000"/>
              </a:lnSpc>
              <a:spcBef>
                <a:spcPts val="0"/>
              </a:spcBef>
              <a:spcAft>
                <a:spcPts val="0"/>
              </a:spcAft>
              <a:buClr>
                <a:schemeClr val="lt2"/>
              </a:buClr>
              <a:buSzPct val="100000"/>
              <a:buFont typeface="Arial"/>
              <a:buNone/>
            </a:pPr>
            <a:r>
              <a:rPr b="1" i="0" lang="en-US" sz="3600" u="none">
                <a:solidFill>
                  <a:schemeClr val="lt2"/>
                </a:solidFill>
                <a:latin typeface="Arial"/>
                <a:ea typeface="Arial"/>
                <a:cs typeface="Arial"/>
                <a:sym typeface="Arial"/>
              </a:rPr>
              <a:t>Alternative Methods for a </a:t>
            </a:r>
            <a:br>
              <a:rPr b="1" i="0" lang="en-US" sz="3600" u="none">
                <a:solidFill>
                  <a:schemeClr val="lt2"/>
                </a:solidFill>
                <a:latin typeface="Arial"/>
                <a:ea typeface="Arial"/>
                <a:cs typeface="Arial"/>
                <a:sym typeface="Arial"/>
              </a:rPr>
            </a:br>
            <a:r>
              <a:rPr b="1" i="0" lang="en-US" sz="3600" u="none">
                <a:solidFill>
                  <a:schemeClr val="lt2"/>
                </a:solidFill>
                <a:latin typeface="Arial"/>
                <a:ea typeface="Arial"/>
                <a:cs typeface="Arial"/>
                <a:sym typeface="Arial"/>
              </a:rPr>
              <a:t>Learner-Centered Curriculum</a:t>
            </a:r>
          </a:p>
        </p:txBody>
      </p:sp>
      <p:sp>
        <p:nvSpPr>
          <p:cNvPr id="624" name="Shape 624"/>
          <p:cNvSpPr txBox="1"/>
          <p:nvPr>
            <p:ph idx="1" type="body"/>
          </p:nvPr>
        </p:nvSpPr>
        <p:spPr>
          <a:xfrm>
            <a:off x="533400" y="1828800"/>
            <a:ext cx="8153400" cy="4038600"/>
          </a:xfrm>
          <a:prstGeom prst="rect">
            <a:avLst/>
          </a:prstGeom>
          <a:noFill/>
          <a:ln>
            <a:noFill/>
          </a:ln>
        </p:spPr>
        <p:txBody>
          <a:bodyPr anchorCtr="0" anchor="t" bIns="45700" lIns="91425" rIns="91425" wrap="square" tIns="45700">
            <a:noAutofit/>
          </a:bodyPr>
          <a:lstStyle/>
          <a:p>
            <a:pPr indent="-409575" lvl="0" marL="342900" marR="0" rtl="0" algn="l">
              <a:lnSpc>
                <a:spcPct val="100000"/>
              </a:lnSpc>
              <a:spcBef>
                <a:spcPts val="0"/>
              </a:spcBef>
              <a:spcAft>
                <a:spcPts val="0"/>
              </a:spcAft>
              <a:buClr>
                <a:schemeClr val="accent2"/>
              </a:buClr>
              <a:buSzPct val="75000"/>
              <a:buFont typeface="Noto Sans Symbols"/>
              <a:buNone/>
            </a:pPr>
            <a:r>
              <a:rPr b="0" i="0" lang="en-US" sz="1400" u="none">
                <a:solidFill>
                  <a:schemeClr val="lt2"/>
                </a:solidFill>
                <a:latin typeface="Arial"/>
                <a:ea typeface="Arial"/>
                <a:cs typeface="Arial"/>
                <a:sym typeface="Arial"/>
              </a:rPr>
              <a:t>(These are only suggestions for supplementing your style, not substituting for it)</a:t>
            </a:r>
          </a:p>
          <a:p>
            <a:pPr indent="-342900" lvl="0" marL="342900" marR="0" rtl="0" algn="l">
              <a:lnSpc>
                <a:spcPct val="100000"/>
              </a:lnSpc>
              <a:spcBef>
                <a:spcPts val="280"/>
              </a:spcBef>
              <a:spcAft>
                <a:spcPts val="0"/>
              </a:spcAft>
              <a:buClr>
                <a:schemeClr val="accent2"/>
              </a:buClr>
              <a:buSzPct val="75000"/>
              <a:buFont typeface="Noto Sans Symbols"/>
              <a:buChar char="■"/>
            </a:pPr>
            <a:r>
              <a:rPr b="0" i="0" lang="en-US" sz="1400" u="none">
                <a:solidFill>
                  <a:schemeClr val="lt1"/>
                </a:solidFill>
                <a:latin typeface="Arial"/>
                <a:ea typeface="Arial"/>
                <a:cs typeface="Arial"/>
                <a:sym typeface="Arial"/>
              </a:rPr>
              <a:t>Go outside or meet in an alternate location 		 </a:t>
            </a:r>
          </a:p>
          <a:p>
            <a:pPr indent="-342900" lvl="0" marL="342900" marR="0" rtl="0" algn="l">
              <a:lnSpc>
                <a:spcPct val="100000"/>
              </a:lnSpc>
              <a:spcBef>
                <a:spcPts val="280"/>
              </a:spcBef>
              <a:spcAft>
                <a:spcPts val="0"/>
              </a:spcAft>
              <a:buClr>
                <a:schemeClr val="accent2"/>
              </a:buClr>
              <a:buSzPct val="75000"/>
              <a:buFont typeface="Noto Sans Symbols"/>
              <a:buChar char="■"/>
            </a:pPr>
            <a:r>
              <a:rPr b="0" i="0" lang="en-US" sz="1400" u="none">
                <a:solidFill>
                  <a:schemeClr val="lt1"/>
                </a:solidFill>
                <a:latin typeface="Arial"/>
                <a:ea typeface="Arial"/>
                <a:cs typeface="Arial"/>
                <a:sym typeface="Arial"/>
              </a:rPr>
              <a:t>Speedwriting</a:t>
            </a:r>
          </a:p>
          <a:p>
            <a:pPr indent="-342900" lvl="0" marL="342900" marR="0" rtl="0" algn="l">
              <a:lnSpc>
                <a:spcPct val="100000"/>
              </a:lnSpc>
              <a:spcBef>
                <a:spcPts val="280"/>
              </a:spcBef>
              <a:spcAft>
                <a:spcPts val="0"/>
              </a:spcAft>
              <a:buClr>
                <a:schemeClr val="accent2"/>
              </a:buClr>
              <a:buSzPct val="75000"/>
              <a:buFont typeface="Noto Sans Symbols"/>
              <a:buChar char="■"/>
            </a:pPr>
            <a:r>
              <a:rPr b="0" i="0" lang="en-US" sz="1400" u="none">
                <a:solidFill>
                  <a:schemeClr val="lt1"/>
                </a:solidFill>
                <a:latin typeface="Arial"/>
                <a:ea typeface="Arial"/>
                <a:cs typeface="Arial"/>
                <a:sym typeface="Arial"/>
              </a:rPr>
              <a:t>Listserve, online forums				 </a:t>
            </a:r>
          </a:p>
          <a:p>
            <a:pPr indent="-342900" lvl="0" marL="342900" marR="0" rtl="0" algn="l">
              <a:lnSpc>
                <a:spcPct val="100000"/>
              </a:lnSpc>
              <a:spcBef>
                <a:spcPts val="280"/>
              </a:spcBef>
              <a:spcAft>
                <a:spcPts val="0"/>
              </a:spcAft>
              <a:buClr>
                <a:schemeClr val="accent2"/>
              </a:buClr>
              <a:buSzPct val="75000"/>
              <a:buFont typeface="Noto Sans Symbols"/>
              <a:buChar char="■"/>
            </a:pPr>
            <a:r>
              <a:rPr b="0" i="0" lang="en-US" sz="1400" u="none">
                <a:solidFill>
                  <a:schemeClr val="lt1"/>
                </a:solidFill>
                <a:latin typeface="Arial"/>
                <a:ea typeface="Arial"/>
                <a:cs typeface="Arial"/>
                <a:sym typeface="Arial"/>
              </a:rPr>
              <a:t>Computer applications</a:t>
            </a:r>
          </a:p>
          <a:p>
            <a:pPr indent="-342900" lvl="0" marL="342900" marR="0" rtl="0" algn="l">
              <a:lnSpc>
                <a:spcPct val="100000"/>
              </a:lnSpc>
              <a:spcBef>
                <a:spcPts val="280"/>
              </a:spcBef>
              <a:spcAft>
                <a:spcPts val="0"/>
              </a:spcAft>
              <a:buClr>
                <a:schemeClr val="accent2"/>
              </a:buClr>
              <a:buSzPct val="75000"/>
              <a:buFont typeface="Noto Sans Symbols"/>
              <a:buChar char="■"/>
            </a:pPr>
            <a:r>
              <a:rPr b="0" i="0" lang="en-US" sz="1400" u="none">
                <a:solidFill>
                  <a:schemeClr val="lt1"/>
                </a:solidFill>
                <a:latin typeface="Arial"/>
                <a:ea typeface="Arial"/>
                <a:cs typeface="Arial"/>
                <a:sym typeface="Arial"/>
              </a:rPr>
              <a:t>Socratic dialogue (question-answer-deeper question)</a:t>
            </a:r>
          </a:p>
          <a:p>
            <a:pPr indent="-342900" lvl="0" marL="342900" marR="0" rtl="0" algn="l">
              <a:lnSpc>
                <a:spcPct val="100000"/>
              </a:lnSpc>
              <a:spcBef>
                <a:spcPts val="280"/>
              </a:spcBef>
              <a:spcAft>
                <a:spcPts val="0"/>
              </a:spcAft>
              <a:buClr>
                <a:schemeClr val="accent2"/>
              </a:buClr>
              <a:buSzPct val="75000"/>
              <a:buFont typeface="Noto Sans Symbols"/>
              <a:buChar char="■"/>
            </a:pPr>
            <a:r>
              <a:rPr b="0" i="0" lang="en-US" sz="1400" u="none">
                <a:solidFill>
                  <a:schemeClr val="lt1"/>
                </a:solidFill>
                <a:latin typeface="Arial"/>
                <a:ea typeface="Arial"/>
                <a:cs typeface="Arial"/>
                <a:sym typeface="Arial"/>
              </a:rPr>
              <a:t>Chunk knowledge and connect chunks to make “big picture”</a:t>
            </a:r>
          </a:p>
          <a:p>
            <a:pPr indent="-342900" lvl="0" marL="342900" marR="0" rtl="0" algn="l">
              <a:lnSpc>
                <a:spcPct val="100000"/>
              </a:lnSpc>
              <a:spcBef>
                <a:spcPts val="280"/>
              </a:spcBef>
              <a:spcAft>
                <a:spcPts val="0"/>
              </a:spcAft>
              <a:buClr>
                <a:schemeClr val="accent2"/>
              </a:buClr>
              <a:buSzPct val="75000"/>
              <a:buFont typeface="Noto Sans Symbols"/>
              <a:buChar char="■"/>
            </a:pPr>
            <a:r>
              <a:rPr b="0" i="0" lang="en-US" sz="1400" u="none">
                <a:solidFill>
                  <a:schemeClr val="lt1"/>
                </a:solidFill>
                <a:latin typeface="Arial"/>
                <a:ea typeface="Arial"/>
                <a:cs typeface="Arial"/>
                <a:sym typeface="Arial"/>
              </a:rPr>
              <a:t>Multimedia presentations (film, CDs, audio-tapes, animated graphics)</a:t>
            </a:r>
          </a:p>
          <a:p>
            <a:pPr indent="-342900" lvl="0" marL="342900" marR="0" rtl="0" algn="l">
              <a:lnSpc>
                <a:spcPct val="100000"/>
              </a:lnSpc>
              <a:spcBef>
                <a:spcPts val="280"/>
              </a:spcBef>
              <a:spcAft>
                <a:spcPts val="0"/>
              </a:spcAft>
              <a:buClr>
                <a:schemeClr val="accent2"/>
              </a:buClr>
              <a:buSzPct val="75000"/>
              <a:buFont typeface="Noto Sans Symbols"/>
              <a:buChar char="■"/>
            </a:pPr>
            <a:r>
              <a:rPr b="0" i="0" lang="en-US" sz="1400" u="none">
                <a:solidFill>
                  <a:schemeClr val="lt1"/>
                </a:solidFill>
                <a:latin typeface="Arial"/>
                <a:ea typeface="Arial"/>
                <a:cs typeface="Arial"/>
                <a:sym typeface="Arial"/>
              </a:rPr>
              <a:t>Student presentations (encourage multi-sensory supports)</a:t>
            </a:r>
          </a:p>
          <a:p>
            <a:pPr indent="-342900" lvl="0" marL="342900" marR="0" rtl="0" algn="l">
              <a:lnSpc>
                <a:spcPct val="100000"/>
              </a:lnSpc>
              <a:spcBef>
                <a:spcPts val="280"/>
              </a:spcBef>
              <a:spcAft>
                <a:spcPts val="0"/>
              </a:spcAft>
              <a:buClr>
                <a:schemeClr val="accent2"/>
              </a:buClr>
              <a:buSzPct val="75000"/>
              <a:buFont typeface="Noto Sans Symbols"/>
              <a:buChar char="■"/>
            </a:pPr>
            <a:r>
              <a:rPr b="0" i="0" lang="en-US" sz="1400" u="none">
                <a:solidFill>
                  <a:schemeClr val="lt1"/>
                </a:solidFill>
                <a:latin typeface="Arial"/>
                <a:ea typeface="Arial"/>
                <a:cs typeface="Arial"/>
                <a:sym typeface="Arial"/>
              </a:rPr>
              <a:t>Cancel class and meet students individually</a:t>
            </a:r>
          </a:p>
          <a:p>
            <a:pPr indent="-342900" lvl="0" marL="342900" marR="0" rtl="0" algn="l">
              <a:lnSpc>
                <a:spcPct val="100000"/>
              </a:lnSpc>
              <a:spcBef>
                <a:spcPts val="280"/>
              </a:spcBef>
              <a:spcAft>
                <a:spcPts val="0"/>
              </a:spcAft>
              <a:buClr>
                <a:schemeClr val="accent2"/>
              </a:buClr>
              <a:buSzPct val="75000"/>
              <a:buFont typeface="Noto Sans Symbols"/>
              <a:buChar char="■"/>
            </a:pPr>
            <a:r>
              <a:rPr b="0" i="0" lang="en-US" sz="1400" u="none">
                <a:solidFill>
                  <a:schemeClr val="lt1"/>
                </a:solidFill>
                <a:latin typeface="Arial"/>
                <a:ea typeface="Arial"/>
                <a:cs typeface="Arial"/>
                <a:sym typeface="Arial"/>
              </a:rPr>
              <a:t>Present multiple invention and discovery techniques (brainstorming, clustering, freewriting, idea letters, graph and object relationships, meditations, dreams, art, etc.)</a:t>
            </a:r>
          </a:p>
          <a:p>
            <a:pPr indent="-342900" lvl="0" marL="342900" marR="0" rtl="0" algn="l">
              <a:lnSpc>
                <a:spcPct val="100000"/>
              </a:lnSpc>
              <a:spcBef>
                <a:spcPts val="280"/>
              </a:spcBef>
              <a:spcAft>
                <a:spcPts val="0"/>
              </a:spcAft>
              <a:buClr>
                <a:schemeClr val="accent2"/>
              </a:buClr>
              <a:buSzPct val="75000"/>
              <a:buFont typeface="Noto Sans Symbols"/>
              <a:buChar char="■"/>
            </a:pPr>
            <a:r>
              <a:rPr b="0" i="0" lang="en-US" sz="1400" u="none">
                <a:solidFill>
                  <a:schemeClr val="lt1"/>
                </a:solidFill>
                <a:latin typeface="Arial"/>
                <a:ea typeface="Arial"/>
                <a:cs typeface="Arial"/>
                <a:sym typeface="Arial"/>
              </a:rPr>
              <a:t>Split Page (key phrases on one side, commentary on other)</a:t>
            </a:r>
          </a:p>
          <a:p>
            <a:pPr indent="-342900" lvl="0" marL="342900" marR="0" rtl="0" algn="l">
              <a:lnSpc>
                <a:spcPct val="100000"/>
              </a:lnSpc>
              <a:spcBef>
                <a:spcPts val="280"/>
              </a:spcBef>
              <a:spcAft>
                <a:spcPts val="0"/>
              </a:spcAft>
              <a:buClr>
                <a:schemeClr val="accent2"/>
              </a:buClr>
              <a:buSzPct val="75000"/>
              <a:buFont typeface="Noto Sans Symbols"/>
              <a:buChar char="■"/>
            </a:pPr>
            <a:r>
              <a:rPr b="0" i="0" lang="en-US" sz="1400" u="none">
                <a:solidFill>
                  <a:schemeClr val="lt1"/>
                </a:solidFill>
                <a:latin typeface="Arial"/>
                <a:ea typeface="Arial"/>
                <a:cs typeface="Arial"/>
                <a:sym typeface="Arial"/>
              </a:rPr>
              <a:t>Color code ideas in documents and lesson plans (already known, yet-to-learn, still negotiating)</a:t>
            </a:r>
          </a:p>
          <a:p>
            <a:pPr indent="-342900" lvl="0" marL="342900" marR="0" rtl="0" algn="l">
              <a:lnSpc>
                <a:spcPct val="100000"/>
              </a:lnSpc>
              <a:spcBef>
                <a:spcPts val="280"/>
              </a:spcBef>
              <a:spcAft>
                <a:spcPts val="0"/>
              </a:spcAft>
              <a:buClr>
                <a:schemeClr val="accent2"/>
              </a:buClr>
              <a:buSzPct val="75000"/>
              <a:buFont typeface="Noto Sans Symbols"/>
              <a:buChar char="■"/>
            </a:pPr>
            <a:r>
              <a:rPr b="0" i="0" lang="en-US" sz="1400" u="none">
                <a:solidFill>
                  <a:schemeClr val="lt1"/>
                </a:solidFill>
                <a:latin typeface="Arial"/>
                <a:ea typeface="Arial"/>
                <a:cs typeface="Arial"/>
                <a:sym typeface="Arial"/>
              </a:rPr>
              <a:t>Reverse question (look at answers and solutions first; create a question that it answers next)</a:t>
            </a:r>
          </a:p>
          <a:p>
            <a:pPr indent="-342900" lvl="0" marL="342900" marR="0" rtl="0" algn="l">
              <a:lnSpc>
                <a:spcPct val="100000"/>
              </a:lnSpc>
              <a:spcBef>
                <a:spcPts val="280"/>
              </a:spcBef>
              <a:spcAft>
                <a:spcPts val="0"/>
              </a:spcAft>
              <a:buClr>
                <a:schemeClr val="accent2"/>
              </a:buClr>
              <a:buSzPct val="75000"/>
              <a:buFont typeface="Noto Sans Symbols"/>
              <a:buChar char="■"/>
            </a:pPr>
            <a:r>
              <a:rPr b="0" i="0" lang="en-US" sz="1400" u="none">
                <a:solidFill>
                  <a:schemeClr val="lt1"/>
                </a:solidFill>
                <a:latin typeface="Arial"/>
                <a:ea typeface="Arial"/>
                <a:cs typeface="Arial"/>
                <a:sym typeface="Arial"/>
              </a:rPr>
              <a:t>Treat objective questions an essay questions</a:t>
            </a:r>
          </a:p>
          <a:p>
            <a:pPr indent="-342900" lvl="0" marL="342900" marR="0" rtl="0" algn="l">
              <a:lnSpc>
                <a:spcPct val="100000"/>
              </a:lnSpc>
              <a:spcBef>
                <a:spcPts val="320"/>
              </a:spcBef>
              <a:spcAft>
                <a:spcPts val="0"/>
              </a:spcAft>
              <a:buClr>
                <a:schemeClr val="accent2"/>
              </a:buClr>
              <a:buSzPct val="75000"/>
              <a:buFont typeface="Noto Sans Symbols"/>
              <a:buNone/>
            </a:pPr>
            <a:r>
              <a:t/>
            </a:r>
            <a:endParaRPr b="0" i="0" sz="1600" u="none">
              <a:solidFill>
                <a:schemeClr val="lt1"/>
              </a:solidFill>
              <a:latin typeface="Arial"/>
              <a:ea typeface="Arial"/>
              <a:cs typeface="Arial"/>
              <a:sym typeface="Arial"/>
            </a:endParaRPr>
          </a:p>
          <a:p>
            <a:pPr indent="-342900" lvl="0" marL="342900" marR="0" rtl="0" algn="l">
              <a:spcBef>
                <a:spcPts val="320"/>
              </a:spcBef>
              <a:spcAft>
                <a:spcPts val="0"/>
              </a:spcAft>
              <a:buClr>
                <a:schemeClr val="accent2"/>
              </a:buClr>
              <a:buSzPct val="75000"/>
              <a:buFont typeface="Noto Sans Symbols"/>
              <a:buNone/>
            </a:pPr>
            <a:r>
              <a:t/>
            </a:r>
            <a:endParaRPr b="0" i="0" sz="1600" u="none">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8" name="Shape 628"/>
        <p:cNvGrpSpPr/>
        <p:nvPr/>
      </p:nvGrpSpPr>
      <p:grpSpPr>
        <a:xfrm>
          <a:off x="0" y="0"/>
          <a:ext cx="0" cy="0"/>
          <a:chOff x="0" y="0"/>
          <a:chExt cx="0" cy="0"/>
        </a:xfrm>
      </p:grpSpPr>
      <p:sp>
        <p:nvSpPr>
          <p:cNvPr id="629" name="Shape 629"/>
          <p:cNvSpPr txBox="1"/>
          <p:nvPr>
            <p:ph type="title"/>
          </p:nvPr>
        </p:nvSpPr>
        <p:spPr>
          <a:xfrm>
            <a:off x="533400" y="473075"/>
            <a:ext cx="8153400" cy="1143000"/>
          </a:xfrm>
          <a:prstGeom prst="rect">
            <a:avLst/>
          </a:prstGeom>
          <a:noFill/>
          <a:ln>
            <a:noFill/>
          </a:ln>
        </p:spPr>
        <p:txBody>
          <a:bodyPr anchorCtr="0" anchor="b" bIns="45700" lIns="91425" rIns="91425" wrap="square" tIns="45700">
            <a:noAutofit/>
          </a:bodyPr>
          <a:lstStyle/>
          <a:p>
            <a:pPr indent="-279400" lvl="0" marL="0" rtl="0" algn="l">
              <a:lnSpc>
                <a:spcPct val="80000"/>
              </a:lnSpc>
              <a:spcBef>
                <a:spcPts val="0"/>
              </a:spcBef>
              <a:spcAft>
                <a:spcPts val="0"/>
              </a:spcAft>
              <a:buClr>
                <a:srgbClr val="00B0F0"/>
              </a:buClr>
              <a:buSzPct val="100000"/>
              <a:buFont typeface="Arial"/>
              <a:buNone/>
            </a:pPr>
            <a:r>
              <a:rPr b="0" i="0" lang="en-US" sz="4400" u="none">
                <a:solidFill>
                  <a:srgbClr val="00B0F0"/>
                </a:solidFill>
                <a:latin typeface="Arial"/>
                <a:ea typeface="Arial"/>
                <a:cs typeface="Arial"/>
                <a:sym typeface="Arial"/>
              </a:rPr>
              <a:t>Reflection:</a:t>
            </a:r>
          </a:p>
        </p:txBody>
      </p:sp>
      <p:sp>
        <p:nvSpPr>
          <p:cNvPr id="630" name="Shape 630"/>
          <p:cNvSpPr txBox="1"/>
          <p:nvPr>
            <p:ph idx="1" type="body"/>
          </p:nvPr>
        </p:nvSpPr>
        <p:spPr>
          <a:xfrm>
            <a:off x="533400" y="1828800"/>
            <a:ext cx="8153400" cy="4038600"/>
          </a:xfrm>
          <a:prstGeom prst="rect">
            <a:avLst/>
          </a:prstGeom>
          <a:noFill/>
          <a:ln>
            <a:noFill/>
          </a:ln>
        </p:spPr>
        <p:txBody>
          <a:bodyPr anchorCtr="0" anchor="t" bIns="45700" lIns="91425" rIns="91425" wrap="square" tIns="45700">
            <a:noAutofit/>
          </a:bodyPr>
          <a:lstStyle/>
          <a:p>
            <a:pPr indent="-342900" lvl="0" marL="342900" marR="0" rtl="0" algn="l">
              <a:lnSpc>
                <a:spcPct val="100000"/>
              </a:lnSpc>
              <a:spcBef>
                <a:spcPts val="0"/>
              </a:spcBef>
              <a:spcAft>
                <a:spcPts val="0"/>
              </a:spcAft>
              <a:buClr>
                <a:schemeClr val="accent2"/>
              </a:buClr>
              <a:buSzPct val="75000"/>
              <a:buFont typeface="Noto Sans Symbols"/>
              <a:buChar char="■"/>
            </a:pPr>
            <a:r>
              <a:rPr b="0" i="0" lang="en-US" sz="3200" u="none">
                <a:solidFill>
                  <a:schemeClr val="lt1"/>
                </a:solidFill>
                <a:latin typeface="Arial"/>
                <a:ea typeface="Arial"/>
                <a:cs typeface="Arial"/>
                <a:sym typeface="Arial"/>
              </a:rPr>
              <a:t>Let’s review  the following:</a:t>
            </a:r>
          </a:p>
          <a:p>
            <a:pPr indent="-228600" lvl="2" marL="1143000" marR="0" rtl="0" algn="l">
              <a:lnSpc>
                <a:spcPct val="100000"/>
              </a:lnSpc>
              <a:spcBef>
                <a:spcPts val="480"/>
              </a:spcBef>
              <a:spcAft>
                <a:spcPts val="0"/>
              </a:spcAft>
              <a:buClr>
                <a:schemeClr val="hlink"/>
              </a:buClr>
              <a:buSzPct val="55000"/>
              <a:buFont typeface="Noto Sans Symbols"/>
              <a:buChar char="■"/>
            </a:pPr>
            <a:r>
              <a:rPr b="0" i="0" lang="en-US" sz="2400" u="none" cap="none" strike="noStrike">
                <a:solidFill>
                  <a:schemeClr val="lt1"/>
                </a:solidFill>
                <a:latin typeface="Arial"/>
                <a:ea typeface="Arial"/>
                <a:cs typeface="Arial"/>
                <a:sym typeface="Arial"/>
              </a:rPr>
              <a:t>Basic Education Curriculum (BEC)</a:t>
            </a:r>
          </a:p>
          <a:p>
            <a:pPr indent="-228600" lvl="2" marL="1143000" marR="0" rtl="0" algn="l">
              <a:lnSpc>
                <a:spcPct val="100000"/>
              </a:lnSpc>
              <a:spcBef>
                <a:spcPts val="480"/>
              </a:spcBef>
              <a:spcAft>
                <a:spcPts val="0"/>
              </a:spcAft>
              <a:buClr>
                <a:schemeClr val="hlink"/>
              </a:buClr>
              <a:buSzPct val="55000"/>
              <a:buFont typeface="Noto Sans Symbols"/>
              <a:buChar char="■"/>
            </a:pPr>
            <a:r>
              <a:rPr b="0" i="0" lang="en-US" sz="2400" u="none" cap="none" strike="noStrike">
                <a:solidFill>
                  <a:schemeClr val="lt1"/>
                </a:solidFill>
                <a:latin typeface="Arial"/>
                <a:ea typeface="Arial"/>
                <a:cs typeface="Arial"/>
                <a:sym typeface="Arial"/>
              </a:rPr>
              <a:t>Secondary Education Development Program (SEDP)</a:t>
            </a:r>
          </a:p>
          <a:p>
            <a:pPr indent="-228600" lvl="2" marL="1143000" marR="0" rtl="0" algn="l">
              <a:lnSpc>
                <a:spcPct val="100000"/>
              </a:lnSpc>
              <a:spcBef>
                <a:spcPts val="480"/>
              </a:spcBef>
              <a:spcAft>
                <a:spcPts val="0"/>
              </a:spcAft>
              <a:buClr>
                <a:schemeClr val="hlink"/>
              </a:buClr>
              <a:buSzPct val="55000"/>
              <a:buFont typeface="Noto Sans Symbols"/>
              <a:buChar char="■"/>
            </a:pPr>
            <a:r>
              <a:rPr b="0" i="0" lang="en-US" sz="2400" u="none" cap="none" strike="noStrike">
                <a:solidFill>
                  <a:schemeClr val="lt1"/>
                </a:solidFill>
                <a:latin typeface="Arial"/>
                <a:ea typeface="Arial"/>
                <a:cs typeface="Arial"/>
                <a:sym typeface="Arial"/>
              </a:rPr>
              <a:t>College Algebra syllabus</a:t>
            </a:r>
          </a:p>
          <a:p>
            <a:pPr indent="-342900" lvl="0" marL="342900" marR="0" rtl="0" algn="l">
              <a:lnSpc>
                <a:spcPct val="100000"/>
              </a:lnSpc>
              <a:spcBef>
                <a:spcPts val="640"/>
              </a:spcBef>
              <a:spcAft>
                <a:spcPts val="0"/>
              </a:spcAft>
              <a:buClr>
                <a:schemeClr val="accent2"/>
              </a:buClr>
              <a:buSzPct val="75000"/>
              <a:buFont typeface="Noto Sans Symbols"/>
              <a:buChar char="■"/>
            </a:pPr>
            <a:r>
              <a:rPr b="0" i="0" lang="en-US" sz="3200" u="none">
                <a:solidFill>
                  <a:schemeClr val="lt1"/>
                </a:solidFill>
                <a:latin typeface="Arial"/>
                <a:ea typeface="Arial"/>
                <a:cs typeface="Arial"/>
                <a:sym typeface="Arial"/>
              </a:rPr>
              <a:t>What curriculum design(s) do you find? </a:t>
            </a:r>
          </a:p>
          <a:p>
            <a:pPr indent="-342900" lvl="0" marL="342900" marR="0" rtl="0" algn="l">
              <a:lnSpc>
                <a:spcPct val="100000"/>
              </a:lnSpc>
              <a:spcBef>
                <a:spcPts val="640"/>
              </a:spcBef>
              <a:spcAft>
                <a:spcPts val="0"/>
              </a:spcAft>
              <a:buClr>
                <a:schemeClr val="accent2"/>
              </a:buClr>
              <a:buSzPct val="75000"/>
              <a:buFont typeface="Noto Sans Symbols"/>
              <a:buChar char="■"/>
            </a:pPr>
            <a:r>
              <a:rPr b="0" i="0" lang="en-US" sz="3200" u="none">
                <a:solidFill>
                  <a:schemeClr val="lt1"/>
                </a:solidFill>
                <a:latin typeface="Arial"/>
                <a:ea typeface="Arial"/>
                <a:cs typeface="Arial"/>
                <a:sym typeface="Arial"/>
              </a:rPr>
              <a:t>Do your schools support the learner – centered curriculum?</a:t>
            </a: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4" name="Shape 634"/>
        <p:cNvGrpSpPr/>
        <p:nvPr/>
      </p:nvGrpSpPr>
      <p:grpSpPr>
        <a:xfrm>
          <a:off x="0" y="0"/>
          <a:ext cx="0" cy="0"/>
          <a:chOff x="0" y="0"/>
          <a:chExt cx="0" cy="0"/>
        </a:xfrm>
      </p:grpSpPr>
      <p:sp>
        <p:nvSpPr>
          <p:cNvPr id="635" name="Shape 635"/>
          <p:cNvSpPr txBox="1"/>
          <p:nvPr>
            <p:ph type="title"/>
          </p:nvPr>
        </p:nvSpPr>
        <p:spPr>
          <a:xfrm>
            <a:off x="533400" y="473075"/>
            <a:ext cx="8153400" cy="1143000"/>
          </a:xfrm>
          <a:prstGeom prst="rect">
            <a:avLst/>
          </a:prstGeom>
          <a:noFill/>
          <a:ln>
            <a:noFill/>
          </a:ln>
        </p:spPr>
        <p:txBody>
          <a:bodyPr anchorCtr="0" anchor="b" bIns="45700" lIns="91425" rIns="91425" wrap="square" tIns="45700">
            <a:noAutofit/>
          </a:bodyPr>
          <a:lstStyle/>
          <a:p>
            <a:pPr indent="-279400" lvl="0" marL="0" rtl="0" algn="l">
              <a:lnSpc>
                <a:spcPct val="80000"/>
              </a:lnSpc>
              <a:spcBef>
                <a:spcPts val="0"/>
              </a:spcBef>
              <a:spcAft>
                <a:spcPts val="0"/>
              </a:spcAft>
              <a:buClr>
                <a:schemeClr val="lt2"/>
              </a:buClr>
              <a:buSzPct val="100000"/>
              <a:buFont typeface="Arial"/>
              <a:buNone/>
            </a:pPr>
            <a:r>
              <a:rPr b="0" i="0" lang="en-US" sz="4400" u="none">
                <a:solidFill>
                  <a:schemeClr val="lt2"/>
                </a:solidFill>
                <a:latin typeface="Arial"/>
                <a:ea typeface="Arial"/>
                <a:cs typeface="Arial"/>
                <a:sym typeface="Arial"/>
              </a:rPr>
              <a:t>Problem-Centered Curriculum</a:t>
            </a:r>
          </a:p>
        </p:txBody>
      </p:sp>
      <p:sp>
        <p:nvSpPr>
          <p:cNvPr id="636" name="Shape 636"/>
          <p:cNvSpPr txBox="1"/>
          <p:nvPr>
            <p:ph idx="1" type="body"/>
          </p:nvPr>
        </p:nvSpPr>
        <p:spPr>
          <a:xfrm>
            <a:off x="533400" y="2057400"/>
            <a:ext cx="8153400" cy="3810000"/>
          </a:xfrm>
          <a:prstGeom prst="rect">
            <a:avLst/>
          </a:prstGeom>
          <a:noFill/>
          <a:ln>
            <a:noFill/>
          </a:ln>
        </p:spPr>
        <p:txBody>
          <a:bodyPr anchorCtr="0" anchor="t" bIns="45700" lIns="91425" rIns="91425" wrap="square" tIns="45700">
            <a:noAutofit/>
          </a:bodyPr>
          <a:lstStyle/>
          <a:p>
            <a:pPr indent="-152400" lvl="0" marL="0" rtl="0" algn="l">
              <a:lnSpc>
                <a:spcPct val="100000"/>
              </a:lnSpc>
              <a:spcBef>
                <a:spcPts val="0"/>
              </a:spcBef>
              <a:spcAft>
                <a:spcPts val="0"/>
              </a:spcAft>
              <a:buSzPct val="75000"/>
              <a:buNone/>
            </a:pPr>
            <a:r>
              <a:rPr b="0" i="0" lang="en-US" sz="3200" u="none">
                <a:solidFill>
                  <a:schemeClr val="lt1"/>
                </a:solidFill>
                <a:latin typeface="Arial"/>
                <a:ea typeface="Arial"/>
                <a:cs typeface="Arial"/>
                <a:sym typeface="Arial"/>
              </a:rPr>
              <a:t>Problem-centered curriculum, or problem based learning, organizes subject matter around a problem, real or hypothetical, that needs to be solved.</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35"/>
                                        </p:tgtEl>
                                        <p:attrNameLst>
                                          <p:attrName>style.visibility</p:attrName>
                                        </p:attrNameLst>
                                      </p:cBhvr>
                                      <p:to>
                                        <p:strVal val="visible"/>
                                      </p:to>
                                    </p:set>
                                    <p:animEffect filter="fade" transition="in">
                                      <p:cBhvr>
                                        <p:cTn dur="1822"/>
                                        <p:tgtEl>
                                          <p:spTgt spid="635"/>
                                        </p:tgtEl>
                                      </p:cBhvr>
                                    </p:animEffect>
                                  </p:childTnLst>
                                </p:cTn>
                              </p:par>
                            </p:childTnLst>
                          </p:cTn>
                        </p:par>
                        <p:par>
                          <p:cTn fill="hold">
                            <p:stCondLst>
                              <p:cond delay="1822"/>
                            </p:stCondLst>
                            <p:childTnLst>
                              <p:par>
                                <p:cTn fill="hold" nodeType="afterEffect" presetClass="entr" presetID="10" presetSubtype="0">
                                  <p:stCondLst>
                                    <p:cond delay="0"/>
                                  </p:stCondLst>
                                  <p:childTnLst>
                                    <p:set>
                                      <p:cBhvr>
                                        <p:cTn dur="1" fill="hold">
                                          <p:stCondLst>
                                            <p:cond delay="0"/>
                                          </p:stCondLst>
                                        </p:cTn>
                                        <p:tgtEl>
                                          <p:spTgt spid="636">
                                            <p:txEl>
                                              <p:pRg end="0" st="0"/>
                                            </p:txEl>
                                          </p:spTgt>
                                        </p:tgtEl>
                                        <p:attrNameLst>
                                          <p:attrName>style.visibility</p:attrName>
                                        </p:attrNameLst>
                                      </p:cBhvr>
                                      <p:to>
                                        <p:strVal val="visible"/>
                                      </p:to>
                                    </p:set>
                                    <p:animEffect filter="fade" transition="in">
                                      <p:cBhvr>
                                        <p:cTn dur="2000"/>
                                        <p:tgtEl>
                                          <p:spTgt spid="636">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0" name="Shape 640"/>
        <p:cNvGrpSpPr/>
        <p:nvPr/>
      </p:nvGrpSpPr>
      <p:grpSpPr>
        <a:xfrm>
          <a:off x="0" y="0"/>
          <a:ext cx="0" cy="0"/>
          <a:chOff x="0" y="0"/>
          <a:chExt cx="0" cy="0"/>
        </a:xfrm>
      </p:grpSpPr>
      <p:sp>
        <p:nvSpPr>
          <p:cNvPr id="641" name="Shape 641"/>
          <p:cNvSpPr txBox="1"/>
          <p:nvPr>
            <p:ph idx="1" type="body"/>
          </p:nvPr>
        </p:nvSpPr>
        <p:spPr>
          <a:xfrm>
            <a:off x="533400" y="1828800"/>
            <a:ext cx="8153400" cy="4038600"/>
          </a:xfrm>
          <a:prstGeom prst="rect">
            <a:avLst/>
          </a:prstGeom>
          <a:noFill/>
          <a:ln>
            <a:noFill/>
          </a:ln>
        </p:spPr>
        <p:txBody>
          <a:bodyPr anchorCtr="0" anchor="t" bIns="45700" lIns="91425" rIns="91425" wrap="square" tIns="45700">
            <a:noAutofit/>
          </a:bodyPr>
          <a:lstStyle/>
          <a:p>
            <a:pPr indent="-147637" lvl="0" marL="0" rtl="0" algn="l">
              <a:lnSpc>
                <a:spcPct val="100000"/>
              </a:lnSpc>
              <a:spcBef>
                <a:spcPts val="0"/>
              </a:spcBef>
              <a:spcAft>
                <a:spcPts val="0"/>
              </a:spcAft>
              <a:buSzPct val="75000"/>
              <a:buNone/>
            </a:pPr>
            <a:r>
              <a:rPr b="0" i="0" lang="en-US" sz="3100" u="none">
                <a:solidFill>
                  <a:schemeClr val="lt1"/>
                </a:solidFill>
                <a:latin typeface="Arial"/>
                <a:ea typeface="Arial"/>
                <a:cs typeface="Arial"/>
                <a:sym typeface="Arial"/>
              </a:rPr>
              <a:t>Problem-centered curriculum is inherently engaging and authentic, because the students have a real purpose to their inquiry -- solving the problem.</a:t>
            </a:r>
          </a:p>
        </p:txBody>
      </p:sp>
      <p:sp>
        <p:nvSpPr>
          <p:cNvPr id="642" name="Shape 642"/>
          <p:cNvSpPr txBox="1"/>
          <p:nvPr>
            <p:ph type="title"/>
          </p:nvPr>
        </p:nvSpPr>
        <p:spPr>
          <a:xfrm>
            <a:off x="533400" y="473075"/>
            <a:ext cx="8153400" cy="1143000"/>
          </a:xfrm>
          <a:prstGeom prst="rect">
            <a:avLst/>
          </a:prstGeom>
          <a:noFill/>
          <a:ln>
            <a:noFill/>
          </a:ln>
        </p:spPr>
        <p:txBody>
          <a:bodyPr anchorCtr="0" anchor="b" bIns="45700" lIns="91425" rIns="91425" wrap="square" tIns="45700">
            <a:noAutofit/>
          </a:bodyPr>
          <a:lstStyle/>
          <a:p>
            <a:pPr indent="-279400" lvl="0" marL="0" rtl="0" algn="l">
              <a:lnSpc>
                <a:spcPct val="80000"/>
              </a:lnSpc>
              <a:spcBef>
                <a:spcPts val="0"/>
              </a:spcBef>
              <a:spcAft>
                <a:spcPts val="0"/>
              </a:spcAft>
              <a:buClr>
                <a:schemeClr val="lt2"/>
              </a:buClr>
              <a:buSzPct val="100000"/>
              <a:buFont typeface="Arial"/>
              <a:buNone/>
            </a:pPr>
            <a:r>
              <a:rPr b="0" i="0" lang="en-US" sz="4400" u="none">
                <a:solidFill>
                  <a:schemeClr val="lt2"/>
                </a:solidFill>
                <a:latin typeface="Arial"/>
                <a:ea typeface="Arial"/>
                <a:cs typeface="Arial"/>
                <a:sym typeface="Arial"/>
              </a:rPr>
              <a:t>Problem-Centered Curriculum</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41">
                                            <p:txEl>
                                              <p:pRg end="0" st="0"/>
                                            </p:txEl>
                                          </p:spTgt>
                                        </p:tgtEl>
                                        <p:attrNameLst>
                                          <p:attrName>style.visibility</p:attrName>
                                        </p:attrNameLst>
                                      </p:cBhvr>
                                      <p:to>
                                        <p:strVal val="visible"/>
                                      </p:to>
                                    </p:set>
                                    <p:animEffect filter="fade" transition="in">
                                      <p:cBhvr>
                                        <p:cTn dur="2000"/>
                                        <p:tgtEl>
                                          <p:spTgt spid="641">
                                            <p:txEl>
                                              <p:pRg end="0" st="0"/>
                                            </p:txEl>
                                          </p:spTgt>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642"/>
                                        </p:tgtEl>
                                        <p:attrNameLst>
                                          <p:attrName>style.visibility</p:attrName>
                                        </p:attrNameLst>
                                      </p:cBhvr>
                                      <p:to>
                                        <p:strVal val="visible"/>
                                      </p:to>
                                    </p:set>
                                    <p:animEffect filter="fade" transition="in">
                                      <p:cBhvr>
                                        <p:cTn dur="1822"/>
                                        <p:tgtEl>
                                          <p:spTgt spid="6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6" name="Shape 646"/>
        <p:cNvGrpSpPr/>
        <p:nvPr/>
      </p:nvGrpSpPr>
      <p:grpSpPr>
        <a:xfrm>
          <a:off x="0" y="0"/>
          <a:ext cx="0" cy="0"/>
          <a:chOff x="0" y="0"/>
          <a:chExt cx="0" cy="0"/>
        </a:xfrm>
      </p:grpSpPr>
      <p:sp>
        <p:nvSpPr>
          <p:cNvPr id="647" name="Shape 647"/>
          <p:cNvSpPr txBox="1"/>
          <p:nvPr>
            <p:ph idx="1" type="body"/>
          </p:nvPr>
        </p:nvSpPr>
        <p:spPr>
          <a:xfrm>
            <a:off x="533400" y="1828800"/>
            <a:ext cx="8153400" cy="4038600"/>
          </a:xfrm>
          <a:prstGeom prst="rect">
            <a:avLst/>
          </a:prstGeom>
          <a:noFill/>
          <a:ln>
            <a:noFill/>
          </a:ln>
        </p:spPr>
        <p:txBody>
          <a:bodyPr anchorCtr="0" anchor="t" bIns="45700" lIns="91425" rIns="91425" wrap="square" tIns="45700">
            <a:noAutofit/>
          </a:bodyPr>
          <a:lstStyle/>
          <a:p>
            <a:pPr indent="-342900" lvl="0" marL="342900" rtl="0" algn="l">
              <a:lnSpc>
                <a:spcPct val="90000"/>
              </a:lnSpc>
              <a:spcBef>
                <a:spcPts val="0"/>
              </a:spcBef>
              <a:spcAft>
                <a:spcPts val="0"/>
              </a:spcAft>
              <a:buClr>
                <a:schemeClr val="accent2"/>
              </a:buClr>
              <a:buSzPct val="75000"/>
              <a:buFont typeface="Noto Sans Symbols"/>
              <a:buChar char="■"/>
            </a:pPr>
            <a:r>
              <a:rPr b="0" i="0" lang="en-US" sz="2800" u="none">
                <a:solidFill>
                  <a:schemeClr val="lt1"/>
                </a:solidFill>
                <a:latin typeface="Arial"/>
                <a:ea typeface="Arial"/>
                <a:cs typeface="Arial"/>
                <a:sym typeface="Arial"/>
              </a:rPr>
              <a:t>Types of problems to be explored may include:</a:t>
            </a:r>
          </a:p>
          <a:p>
            <a:pPr indent="-342900" lvl="0" marL="342900" rtl="0" algn="l">
              <a:lnSpc>
                <a:spcPct val="90000"/>
              </a:lnSpc>
              <a:spcBef>
                <a:spcPts val="560"/>
              </a:spcBef>
              <a:spcAft>
                <a:spcPts val="0"/>
              </a:spcAft>
              <a:buClr>
                <a:schemeClr val="accent2"/>
              </a:buClr>
              <a:buSzPct val="75000"/>
              <a:buFont typeface="Noto Sans Symbols"/>
              <a:buNone/>
            </a:pPr>
            <a:r>
              <a:t/>
            </a:r>
            <a:endParaRPr b="0" i="0" sz="2800" u="none">
              <a:solidFill>
                <a:schemeClr val="lt1"/>
              </a:solidFill>
              <a:latin typeface="Arial"/>
              <a:ea typeface="Arial"/>
              <a:cs typeface="Arial"/>
              <a:sym typeface="Arial"/>
            </a:endParaRPr>
          </a:p>
          <a:p>
            <a:pPr indent="-285750" lvl="1" marL="742950" rtl="0" algn="l">
              <a:lnSpc>
                <a:spcPct val="90000"/>
              </a:lnSpc>
              <a:spcBef>
                <a:spcPts val="520"/>
              </a:spcBef>
              <a:spcAft>
                <a:spcPts val="0"/>
              </a:spcAft>
              <a:buClr>
                <a:schemeClr val="accent1"/>
              </a:buClr>
              <a:buSzPct val="64999"/>
              <a:buFont typeface="Noto Sans Symbols"/>
              <a:buChar char="■"/>
            </a:pPr>
            <a:r>
              <a:rPr b="0" i="0" lang="en-US" sz="2600" u="none">
                <a:solidFill>
                  <a:schemeClr val="lt1"/>
                </a:solidFill>
                <a:latin typeface="Arial"/>
                <a:ea typeface="Arial"/>
                <a:cs typeface="Arial"/>
                <a:sym typeface="Arial"/>
              </a:rPr>
              <a:t>Life situations involving real problems of practice</a:t>
            </a:r>
          </a:p>
          <a:p>
            <a:pPr indent="-285750" lvl="1" marL="742950" rtl="0" algn="l">
              <a:lnSpc>
                <a:spcPct val="90000"/>
              </a:lnSpc>
              <a:spcBef>
                <a:spcPts val="520"/>
              </a:spcBef>
              <a:spcAft>
                <a:spcPts val="0"/>
              </a:spcAft>
              <a:buClr>
                <a:schemeClr val="accent1"/>
              </a:buClr>
              <a:buSzPct val="64999"/>
              <a:buFont typeface="Noto Sans Symbols"/>
              <a:buChar char="■"/>
            </a:pPr>
            <a:r>
              <a:rPr b="0" i="0" lang="en-US" sz="2600" u="none">
                <a:solidFill>
                  <a:schemeClr val="lt1"/>
                </a:solidFill>
                <a:latin typeface="Arial"/>
                <a:ea typeface="Arial"/>
                <a:cs typeface="Arial"/>
                <a:sym typeface="Arial"/>
              </a:rPr>
              <a:t>Problems that revolve around life at a given school</a:t>
            </a:r>
          </a:p>
          <a:p>
            <a:pPr indent="-285750" lvl="1" marL="742950" rtl="0" algn="l">
              <a:lnSpc>
                <a:spcPct val="90000"/>
              </a:lnSpc>
              <a:spcBef>
                <a:spcPts val="520"/>
              </a:spcBef>
              <a:spcAft>
                <a:spcPts val="0"/>
              </a:spcAft>
              <a:buClr>
                <a:schemeClr val="accent1"/>
              </a:buClr>
              <a:buSzPct val="64999"/>
              <a:buFont typeface="Noto Sans Symbols"/>
              <a:buChar char="■"/>
            </a:pPr>
            <a:r>
              <a:rPr b="0" i="0" lang="en-US" sz="2600" u="none">
                <a:solidFill>
                  <a:schemeClr val="lt1"/>
                </a:solidFill>
                <a:latin typeface="Arial"/>
                <a:ea typeface="Arial"/>
                <a:cs typeface="Arial"/>
                <a:sym typeface="Arial"/>
              </a:rPr>
              <a:t>Problems selected from local issues</a:t>
            </a:r>
          </a:p>
          <a:p>
            <a:pPr indent="-285750" lvl="1" marL="742950" rtl="0" algn="l">
              <a:lnSpc>
                <a:spcPct val="90000"/>
              </a:lnSpc>
              <a:spcBef>
                <a:spcPts val="520"/>
              </a:spcBef>
              <a:spcAft>
                <a:spcPts val="0"/>
              </a:spcAft>
              <a:buClr>
                <a:schemeClr val="accent1"/>
              </a:buClr>
              <a:buSzPct val="64999"/>
              <a:buFont typeface="Noto Sans Symbols"/>
              <a:buChar char="■"/>
            </a:pPr>
            <a:r>
              <a:rPr b="0" i="0" lang="en-US" sz="2600" u="none">
                <a:solidFill>
                  <a:schemeClr val="lt1"/>
                </a:solidFill>
                <a:latin typeface="Arial"/>
                <a:ea typeface="Arial"/>
                <a:cs typeface="Arial"/>
                <a:sym typeface="Arial"/>
              </a:rPr>
              <a:t>Philosophical or moral problems</a:t>
            </a:r>
          </a:p>
        </p:txBody>
      </p:sp>
      <p:sp>
        <p:nvSpPr>
          <p:cNvPr id="648" name="Shape 648"/>
          <p:cNvSpPr txBox="1"/>
          <p:nvPr>
            <p:ph type="title"/>
          </p:nvPr>
        </p:nvSpPr>
        <p:spPr>
          <a:xfrm>
            <a:off x="533400" y="473075"/>
            <a:ext cx="8153400" cy="1143000"/>
          </a:xfrm>
          <a:prstGeom prst="rect">
            <a:avLst/>
          </a:prstGeom>
          <a:noFill/>
          <a:ln>
            <a:noFill/>
          </a:ln>
        </p:spPr>
        <p:txBody>
          <a:bodyPr anchorCtr="0" anchor="b" bIns="45700" lIns="91425" rIns="91425" wrap="square" tIns="45700">
            <a:noAutofit/>
          </a:bodyPr>
          <a:lstStyle/>
          <a:p>
            <a:pPr indent="-279400" lvl="0" marL="0" rtl="0" algn="l">
              <a:lnSpc>
                <a:spcPct val="80000"/>
              </a:lnSpc>
              <a:spcBef>
                <a:spcPts val="0"/>
              </a:spcBef>
              <a:spcAft>
                <a:spcPts val="0"/>
              </a:spcAft>
              <a:buClr>
                <a:schemeClr val="lt2"/>
              </a:buClr>
              <a:buSzPct val="100000"/>
              <a:buFont typeface="Arial"/>
              <a:buNone/>
            </a:pPr>
            <a:r>
              <a:rPr b="0" i="0" lang="en-US" sz="4400" u="none">
                <a:solidFill>
                  <a:schemeClr val="lt2"/>
                </a:solidFill>
                <a:latin typeface="Arial"/>
                <a:ea typeface="Arial"/>
                <a:cs typeface="Arial"/>
                <a:sym typeface="Arial"/>
              </a:rPr>
              <a:t>Problem-Centered Curriculum</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47">
                                            <p:txEl>
                                              <p:pRg end="0" st="0"/>
                                            </p:txEl>
                                          </p:spTgt>
                                        </p:tgtEl>
                                        <p:attrNameLst>
                                          <p:attrName>style.visibility</p:attrName>
                                        </p:attrNameLst>
                                      </p:cBhvr>
                                      <p:to>
                                        <p:strVal val="visible"/>
                                      </p:to>
                                    </p:set>
                                    <p:animEffect filter="fade" transition="in">
                                      <p:cBhvr>
                                        <p:cTn dur="2000"/>
                                        <p:tgtEl>
                                          <p:spTgt spid="647">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647">
                                            <p:txEl>
                                              <p:pRg end="1" st="1"/>
                                            </p:txEl>
                                          </p:spTgt>
                                        </p:tgtEl>
                                        <p:attrNameLst>
                                          <p:attrName>style.visibility</p:attrName>
                                        </p:attrNameLst>
                                      </p:cBhvr>
                                      <p:to>
                                        <p:strVal val="visible"/>
                                      </p:to>
                                    </p:set>
                                    <p:animEffect filter="fade" transition="in">
                                      <p:cBhvr>
                                        <p:cTn dur="2000"/>
                                        <p:tgtEl>
                                          <p:spTgt spid="647">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647">
                                            <p:txEl>
                                              <p:pRg end="2" st="2"/>
                                            </p:txEl>
                                          </p:spTgt>
                                        </p:tgtEl>
                                        <p:attrNameLst>
                                          <p:attrName>style.visibility</p:attrName>
                                        </p:attrNameLst>
                                      </p:cBhvr>
                                      <p:to>
                                        <p:strVal val="visible"/>
                                      </p:to>
                                    </p:set>
                                    <p:animEffect filter="fade" transition="in">
                                      <p:cBhvr>
                                        <p:cTn dur="2000"/>
                                        <p:tgtEl>
                                          <p:spTgt spid="647">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647">
                                            <p:txEl>
                                              <p:pRg end="3" st="3"/>
                                            </p:txEl>
                                          </p:spTgt>
                                        </p:tgtEl>
                                        <p:attrNameLst>
                                          <p:attrName>style.visibility</p:attrName>
                                        </p:attrNameLst>
                                      </p:cBhvr>
                                      <p:to>
                                        <p:strVal val="visible"/>
                                      </p:to>
                                    </p:set>
                                    <p:animEffect filter="fade" transition="in">
                                      <p:cBhvr>
                                        <p:cTn dur="2000"/>
                                        <p:tgtEl>
                                          <p:spTgt spid="647">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647">
                                            <p:txEl>
                                              <p:pRg end="4" st="4"/>
                                            </p:txEl>
                                          </p:spTgt>
                                        </p:tgtEl>
                                        <p:attrNameLst>
                                          <p:attrName>style.visibility</p:attrName>
                                        </p:attrNameLst>
                                      </p:cBhvr>
                                      <p:to>
                                        <p:strVal val="visible"/>
                                      </p:to>
                                    </p:set>
                                    <p:animEffect filter="fade" transition="in">
                                      <p:cBhvr>
                                        <p:cTn dur="2000"/>
                                        <p:tgtEl>
                                          <p:spTgt spid="647">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647">
                                            <p:txEl>
                                              <p:pRg end="5" st="5"/>
                                            </p:txEl>
                                          </p:spTgt>
                                        </p:tgtEl>
                                        <p:attrNameLst>
                                          <p:attrName>style.visibility</p:attrName>
                                        </p:attrNameLst>
                                      </p:cBhvr>
                                      <p:to>
                                        <p:strVal val="visible"/>
                                      </p:to>
                                    </p:set>
                                    <p:animEffect filter="fade" transition="in">
                                      <p:cBhvr>
                                        <p:cTn dur="2000"/>
                                        <p:tgtEl>
                                          <p:spTgt spid="647">
                                            <p:txEl>
                                              <p:pRg end="5" st="5"/>
                                            </p:txEl>
                                          </p:spTgt>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648"/>
                                        </p:tgtEl>
                                        <p:attrNameLst>
                                          <p:attrName>style.visibility</p:attrName>
                                        </p:attrNameLst>
                                      </p:cBhvr>
                                      <p:to>
                                        <p:strVal val="visible"/>
                                      </p:to>
                                    </p:set>
                                    <p:animEffect filter="fade" transition="in">
                                      <p:cBhvr>
                                        <p:cTn dur="1822"/>
                                        <p:tgtEl>
                                          <p:spTgt spid="6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2" name="Shape 652"/>
        <p:cNvGrpSpPr/>
        <p:nvPr/>
      </p:nvGrpSpPr>
      <p:grpSpPr>
        <a:xfrm>
          <a:off x="0" y="0"/>
          <a:ext cx="0" cy="0"/>
          <a:chOff x="0" y="0"/>
          <a:chExt cx="0" cy="0"/>
        </a:xfrm>
      </p:grpSpPr>
      <p:sp>
        <p:nvSpPr>
          <p:cNvPr id="653" name="Shape 653"/>
          <p:cNvSpPr txBox="1"/>
          <p:nvPr/>
        </p:nvSpPr>
        <p:spPr>
          <a:xfrm>
            <a:off x="609600" y="1905000"/>
            <a:ext cx="3921000" cy="457200"/>
          </a:xfrm>
          <a:prstGeom prst="rect">
            <a:avLst/>
          </a:prstGeom>
          <a:noFill/>
          <a:ln>
            <a:noFill/>
          </a:ln>
        </p:spPr>
        <p:txBody>
          <a:bodyPr anchorCtr="0" anchor="ctr" bIns="45700" lIns="91425" rIns="91425" wrap="square" tIns="45700">
            <a:spAutoFit/>
          </a:bodyPr>
          <a:lstStyle/>
          <a:p>
            <a:pPr indent="-609600" lvl="0" marL="457200" marR="0" rtl="0" algn="l">
              <a:lnSpc>
                <a:spcPct val="100000"/>
              </a:lnSpc>
              <a:spcBef>
                <a:spcPts val="0"/>
              </a:spcBef>
              <a:spcAft>
                <a:spcPts val="0"/>
              </a:spcAft>
              <a:buClr>
                <a:schemeClr val="lt1"/>
              </a:buClr>
              <a:buSzPct val="100000"/>
              <a:buFont typeface="Arial"/>
              <a:buNone/>
            </a:pPr>
            <a:r>
              <a:rPr b="1" i="0" lang="en-US" sz="2400" u="none">
                <a:solidFill>
                  <a:schemeClr val="lt1"/>
                </a:solidFill>
                <a:latin typeface="Arial"/>
                <a:ea typeface="Arial"/>
                <a:cs typeface="Arial"/>
                <a:sym typeface="Arial"/>
              </a:rPr>
              <a:t>1.    Life-situations design</a:t>
            </a:r>
          </a:p>
        </p:txBody>
      </p:sp>
      <p:sp>
        <p:nvSpPr>
          <p:cNvPr id="654" name="Shape 654"/>
          <p:cNvSpPr txBox="1"/>
          <p:nvPr/>
        </p:nvSpPr>
        <p:spPr>
          <a:xfrm>
            <a:off x="457200" y="2438400"/>
            <a:ext cx="8229600" cy="3694200"/>
          </a:xfrm>
          <a:prstGeom prst="rect">
            <a:avLst/>
          </a:prstGeom>
          <a:noFill/>
          <a:ln>
            <a:noFill/>
          </a:ln>
        </p:spPr>
        <p:txBody>
          <a:bodyPr anchorCtr="0" anchor="ctr" bIns="45700" lIns="91425" rIns="91425" wrap="square" tIns="45700">
            <a:spAutoFit/>
          </a:bodyPr>
          <a:lstStyle/>
          <a:p>
            <a:pPr indent="-114300" lvl="0" marL="0" marR="0" rtl="0" algn="l">
              <a:lnSpc>
                <a:spcPct val="100000"/>
              </a:lnSpc>
              <a:spcBef>
                <a:spcPts val="0"/>
              </a:spcBef>
              <a:spcAft>
                <a:spcPts val="0"/>
              </a:spcAft>
              <a:buClr>
                <a:schemeClr val="lt1"/>
              </a:buClr>
              <a:buSzPct val="100000"/>
              <a:buFont typeface="Arial"/>
              <a:buNone/>
            </a:pPr>
            <a:r>
              <a:rPr b="1" i="0" lang="en-US" sz="1800" u="none">
                <a:solidFill>
                  <a:schemeClr val="lt1"/>
                </a:solidFill>
                <a:latin typeface="Arial"/>
                <a:ea typeface="Arial"/>
                <a:cs typeface="Arial"/>
                <a:sym typeface="Arial"/>
              </a:rPr>
              <a:t>It uses the past and present experiences of learners as a means to analyze the basic areas of living.  </a:t>
            </a:r>
          </a:p>
          <a:p>
            <a:pPr indent="-114300" lvl="0" marL="0" marR="0" rtl="0" algn="l">
              <a:lnSpc>
                <a:spcPct val="100000"/>
              </a:lnSpc>
              <a:spcBef>
                <a:spcPts val="0"/>
              </a:spcBef>
              <a:spcAft>
                <a:spcPts val="0"/>
              </a:spcAft>
              <a:buClr>
                <a:schemeClr val="lt1"/>
              </a:buClr>
              <a:buSzPct val="100000"/>
              <a:buFont typeface="Arial"/>
              <a:buNone/>
            </a:pPr>
            <a:r>
              <a:t/>
            </a:r>
            <a:endParaRPr b="1" i="0" sz="1800" u="none">
              <a:solidFill>
                <a:schemeClr val="lt1"/>
              </a:solidFill>
              <a:latin typeface="Arial"/>
              <a:ea typeface="Arial"/>
              <a:cs typeface="Arial"/>
              <a:sym typeface="Arial"/>
            </a:endParaRPr>
          </a:p>
          <a:p>
            <a:pPr indent="-114300" lvl="0" marL="0" marR="0" rtl="0" algn="l">
              <a:lnSpc>
                <a:spcPct val="100000"/>
              </a:lnSpc>
              <a:spcBef>
                <a:spcPts val="0"/>
              </a:spcBef>
              <a:spcAft>
                <a:spcPts val="0"/>
              </a:spcAft>
              <a:buClr>
                <a:schemeClr val="lt1"/>
              </a:buClr>
              <a:buSzPct val="100000"/>
              <a:buFont typeface="Arial"/>
              <a:buNone/>
            </a:pPr>
            <a:r>
              <a:rPr b="1" i="0" lang="en-US" sz="1800" u="none">
                <a:solidFill>
                  <a:schemeClr val="lt1"/>
                </a:solidFill>
                <a:latin typeface="Arial"/>
                <a:ea typeface="Arial"/>
                <a:cs typeface="Arial"/>
                <a:sym typeface="Arial"/>
              </a:rPr>
              <a:t>As a starting point, the pressing immediate problems of the society and the student’s existing concerns are utilized.  </a:t>
            </a:r>
          </a:p>
          <a:p>
            <a:pPr indent="-114300" lvl="0" marL="0" marR="0" rtl="0" algn="l">
              <a:lnSpc>
                <a:spcPct val="100000"/>
              </a:lnSpc>
              <a:spcBef>
                <a:spcPts val="0"/>
              </a:spcBef>
              <a:spcAft>
                <a:spcPts val="0"/>
              </a:spcAft>
              <a:buClr>
                <a:schemeClr val="lt1"/>
              </a:buClr>
              <a:buSzPct val="100000"/>
              <a:buFont typeface="Arial"/>
              <a:buNone/>
            </a:pPr>
            <a:r>
              <a:t/>
            </a:r>
            <a:endParaRPr b="1" i="0" sz="1800" u="none">
              <a:solidFill>
                <a:schemeClr val="lt1"/>
              </a:solidFill>
              <a:latin typeface="Arial"/>
              <a:ea typeface="Arial"/>
              <a:cs typeface="Arial"/>
              <a:sym typeface="Arial"/>
            </a:endParaRPr>
          </a:p>
          <a:p>
            <a:pPr indent="-114300" lvl="0" marL="0" marR="0" rtl="0" algn="l">
              <a:lnSpc>
                <a:spcPct val="100000"/>
              </a:lnSpc>
              <a:spcBef>
                <a:spcPts val="0"/>
              </a:spcBef>
              <a:spcAft>
                <a:spcPts val="0"/>
              </a:spcAft>
              <a:buClr>
                <a:schemeClr val="lt1"/>
              </a:buClr>
              <a:buSzPct val="100000"/>
              <a:buFont typeface="Arial"/>
              <a:buNone/>
            </a:pPr>
            <a:r>
              <a:rPr b="1" i="0" lang="en-US" sz="1800" u="none">
                <a:solidFill>
                  <a:schemeClr val="lt1"/>
                </a:solidFill>
                <a:latin typeface="Arial"/>
                <a:ea typeface="Arial"/>
                <a:cs typeface="Arial"/>
                <a:sym typeface="Arial"/>
              </a:rPr>
              <a:t>Based on Herbert Spencer’s curriculum writing, his emphases were activities that sustain life, enhance life, and in rearing children, maintain the individual’s social and political relations and enhance leisure, tasks and feelings.  </a:t>
            </a:r>
          </a:p>
          <a:p>
            <a:pPr indent="-114300" lvl="0" marL="0" marR="0" rtl="0" algn="l">
              <a:lnSpc>
                <a:spcPct val="100000"/>
              </a:lnSpc>
              <a:spcBef>
                <a:spcPts val="0"/>
              </a:spcBef>
              <a:spcAft>
                <a:spcPts val="0"/>
              </a:spcAft>
              <a:buClr>
                <a:schemeClr val="lt1"/>
              </a:buClr>
              <a:buSzPct val="100000"/>
              <a:buFont typeface="Arial"/>
              <a:buNone/>
            </a:pPr>
            <a:r>
              <a:t/>
            </a:r>
            <a:endParaRPr b="1" i="0" sz="1800" u="none">
              <a:solidFill>
                <a:schemeClr val="lt1"/>
              </a:solidFill>
              <a:latin typeface="Arial"/>
              <a:ea typeface="Arial"/>
              <a:cs typeface="Arial"/>
              <a:sym typeface="Arial"/>
            </a:endParaRPr>
          </a:p>
          <a:p>
            <a:pPr indent="-114300" lvl="0" marL="0" marR="0" rtl="0" algn="l">
              <a:lnSpc>
                <a:spcPct val="100000"/>
              </a:lnSpc>
              <a:spcBef>
                <a:spcPts val="0"/>
              </a:spcBef>
              <a:spcAft>
                <a:spcPts val="0"/>
              </a:spcAft>
              <a:buClr>
                <a:schemeClr val="lt1"/>
              </a:buClr>
              <a:buSzPct val="100000"/>
              <a:buFont typeface="Arial"/>
              <a:buNone/>
            </a:pPr>
            <a:r>
              <a:rPr b="1" i="0" lang="en-US" sz="1800" u="none">
                <a:solidFill>
                  <a:schemeClr val="lt1"/>
                </a:solidFill>
                <a:latin typeface="Arial"/>
                <a:ea typeface="Arial"/>
                <a:cs typeface="Arial"/>
                <a:sym typeface="Arial"/>
              </a:rPr>
              <a:t>The connection of subject matter to real situations increases the relevance of the curriculum.</a:t>
            </a:r>
          </a:p>
        </p:txBody>
      </p:sp>
      <p:sp>
        <p:nvSpPr>
          <p:cNvPr id="655" name="Shape 655"/>
          <p:cNvSpPr txBox="1"/>
          <p:nvPr>
            <p:ph type="title"/>
          </p:nvPr>
        </p:nvSpPr>
        <p:spPr>
          <a:xfrm>
            <a:off x="533400" y="473075"/>
            <a:ext cx="8153400" cy="1143000"/>
          </a:xfrm>
          <a:prstGeom prst="rect">
            <a:avLst/>
          </a:prstGeom>
          <a:noFill/>
          <a:ln>
            <a:noFill/>
          </a:ln>
        </p:spPr>
        <p:txBody>
          <a:bodyPr anchorCtr="0" anchor="b" bIns="45700" lIns="91425" rIns="91425" wrap="square" tIns="45700">
            <a:noAutofit/>
          </a:bodyPr>
          <a:lstStyle/>
          <a:p>
            <a:pPr indent="-279400" lvl="0" marL="0" rtl="0" algn="l">
              <a:lnSpc>
                <a:spcPct val="80000"/>
              </a:lnSpc>
              <a:spcBef>
                <a:spcPts val="0"/>
              </a:spcBef>
              <a:spcAft>
                <a:spcPts val="0"/>
              </a:spcAft>
              <a:buClr>
                <a:schemeClr val="lt2"/>
              </a:buClr>
              <a:buSzPct val="100000"/>
              <a:buFont typeface="Arial"/>
              <a:buNone/>
            </a:pPr>
            <a:r>
              <a:rPr b="0" i="0" lang="en-US" sz="4400" u="none">
                <a:solidFill>
                  <a:schemeClr val="lt2"/>
                </a:solidFill>
                <a:latin typeface="Arial"/>
                <a:ea typeface="Arial"/>
                <a:cs typeface="Arial"/>
                <a:sym typeface="Arial"/>
              </a:rPr>
              <a:t>Problem-Centered Curriculum</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55"/>
                                        </p:tgtEl>
                                        <p:attrNameLst>
                                          <p:attrName>style.visibility</p:attrName>
                                        </p:attrNameLst>
                                      </p:cBhvr>
                                      <p:to>
                                        <p:strVal val="visible"/>
                                      </p:to>
                                    </p:set>
                                    <p:animEffect filter="fade" transition="in">
                                      <p:cBhvr>
                                        <p:cTn dur="1822"/>
                                        <p:tgtEl>
                                          <p:spTgt spid="6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9" name="Shape 659"/>
        <p:cNvGrpSpPr/>
        <p:nvPr/>
      </p:nvGrpSpPr>
      <p:grpSpPr>
        <a:xfrm>
          <a:off x="0" y="0"/>
          <a:ext cx="0" cy="0"/>
          <a:chOff x="0" y="0"/>
          <a:chExt cx="0" cy="0"/>
        </a:xfrm>
      </p:grpSpPr>
      <p:pic>
        <p:nvPicPr>
          <p:cNvPr id="660" name="Shape 660"/>
          <p:cNvPicPr preferRelativeResize="0"/>
          <p:nvPr/>
        </p:nvPicPr>
        <p:blipFill rotWithShape="1">
          <a:blip r:embed="rId3">
            <a:alphaModFix/>
          </a:blip>
          <a:srcRect b="0" l="0" r="0" t="0"/>
          <a:stretch/>
        </p:blipFill>
        <p:spPr>
          <a:xfrm>
            <a:off x="2000250" y="271462"/>
            <a:ext cx="5538006" cy="571672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4" name="Shape 664"/>
        <p:cNvGrpSpPr/>
        <p:nvPr/>
      </p:nvGrpSpPr>
      <p:grpSpPr>
        <a:xfrm>
          <a:off x="0" y="0"/>
          <a:ext cx="0" cy="0"/>
          <a:chOff x="0" y="0"/>
          <a:chExt cx="0" cy="0"/>
        </a:xfrm>
      </p:grpSpPr>
      <p:pic>
        <p:nvPicPr>
          <p:cNvPr id="665" name="Shape 665"/>
          <p:cNvPicPr preferRelativeResize="0"/>
          <p:nvPr/>
        </p:nvPicPr>
        <p:blipFill rotWithShape="1">
          <a:blip r:embed="rId3">
            <a:alphaModFix/>
          </a:blip>
          <a:srcRect b="0" l="0" r="0" t="0"/>
          <a:stretch/>
        </p:blipFill>
        <p:spPr>
          <a:xfrm>
            <a:off x="2038350" y="452437"/>
            <a:ext cx="5415676" cy="556736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9" name="Shape 669"/>
        <p:cNvGrpSpPr/>
        <p:nvPr/>
      </p:nvGrpSpPr>
      <p:grpSpPr>
        <a:xfrm>
          <a:off x="0" y="0"/>
          <a:ext cx="0" cy="0"/>
          <a:chOff x="0" y="0"/>
          <a:chExt cx="0" cy="0"/>
        </a:xfrm>
      </p:grpSpPr>
      <p:sp>
        <p:nvSpPr>
          <p:cNvPr id="670" name="Shape 670"/>
          <p:cNvSpPr txBox="1"/>
          <p:nvPr/>
        </p:nvSpPr>
        <p:spPr>
          <a:xfrm>
            <a:off x="609600" y="2089150"/>
            <a:ext cx="2535300" cy="457200"/>
          </a:xfrm>
          <a:prstGeom prst="rect">
            <a:avLst/>
          </a:prstGeom>
          <a:noFill/>
          <a:ln>
            <a:noFill/>
          </a:ln>
        </p:spPr>
        <p:txBody>
          <a:bodyPr anchorCtr="0" anchor="ctr" bIns="45700" lIns="91425" rIns="91425" wrap="square" tIns="45700">
            <a:spAutoFit/>
          </a:bodyPr>
          <a:lstStyle/>
          <a:p>
            <a:pPr indent="-609600" lvl="0" marL="457200" marR="0" rtl="0" algn="l">
              <a:lnSpc>
                <a:spcPct val="100000"/>
              </a:lnSpc>
              <a:spcBef>
                <a:spcPts val="0"/>
              </a:spcBef>
              <a:spcAft>
                <a:spcPts val="0"/>
              </a:spcAft>
              <a:buClr>
                <a:schemeClr val="lt1"/>
              </a:buClr>
              <a:buSzPct val="100000"/>
              <a:buFont typeface="Arial"/>
              <a:buNone/>
            </a:pPr>
            <a:r>
              <a:rPr b="1" i="0" lang="en-US" sz="2400" u="none">
                <a:solidFill>
                  <a:schemeClr val="lt1"/>
                </a:solidFill>
                <a:latin typeface="Arial"/>
                <a:ea typeface="Arial"/>
                <a:cs typeface="Arial"/>
                <a:sym typeface="Arial"/>
              </a:rPr>
              <a:t>2.    Core design</a:t>
            </a:r>
          </a:p>
        </p:txBody>
      </p:sp>
      <p:sp>
        <p:nvSpPr>
          <p:cNvPr id="671" name="Shape 671"/>
          <p:cNvSpPr txBox="1"/>
          <p:nvPr/>
        </p:nvSpPr>
        <p:spPr>
          <a:xfrm>
            <a:off x="838200" y="2743200"/>
            <a:ext cx="7543800" cy="2308200"/>
          </a:xfrm>
          <a:prstGeom prst="rect">
            <a:avLst/>
          </a:prstGeom>
          <a:noFill/>
          <a:ln>
            <a:noFill/>
          </a:ln>
        </p:spPr>
        <p:txBody>
          <a:bodyPr anchorCtr="0" anchor="ctr" bIns="45700" lIns="91425" rIns="91425" wrap="square" tIns="45700">
            <a:spAutoFit/>
          </a:bodyPr>
          <a:lstStyle/>
          <a:p>
            <a:pPr indent="-152400" lvl="0" marL="0" marR="0" rtl="0" algn="l">
              <a:lnSpc>
                <a:spcPct val="100000"/>
              </a:lnSpc>
              <a:spcBef>
                <a:spcPts val="0"/>
              </a:spcBef>
              <a:spcAft>
                <a:spcPts val="0"/>
              </a:spcAft>
              <a:buClr>
                <a:schemeClr val="lt1"/>
              </a:buClr>
              <a:buSzPct val="100000"/>
              <a:buFont typeface="Arial"/>
              <a:buNone/>
            </a:pPr>
            <a:r>
              <a:rPr b="1" i="0" lang="en-US" sz="2400" u="none">
                <a:solidFill>
                  <a:schemeClr val="lt1"/>
                </a:solidFill>
                <a:latin typeface="Arial"/>
                <a:ea typeface="Arial"/>
                <a:cs typeface="Arial"/>
                <a:sym typeface="Arial"/>
              </a:rPr>
              <a:t>It centers on general education and the problems are based on common human activities.  </a:t>
            </a:r>
          </a:p>
          <a:p>
            <a:pPr indent="-152400" lvl="0" marL="0" marR="0" rtl="0" algn="l">
              <a:lnSpc>
                <a:spcPct val="100000"/>
              </a:lnSpc>
              <a:spcBef>
                <a:spcPts val="0"/>
              </a:spcBef>
              <a:spcAft>
                <a:spcPts val="0"/>
              </a:spcAft>
              <a:buClr>
                <a:schemeClr val="lt1"/>
              </a:buClr>
              <a:buSzPct val="100000"/>
              <a:buFont typeface="Arial"/>
              <a:buNone/>
            </a:pPr>
            <a:r>
              <a:t/>
            </a:r>
            <a:endParaRPr b="1" i="0" sz="2400" u="none">
              <a:solidFill>
                <a:schemeClr val="lt1"/>
              </a:solidFill>
              <a:latin typeface="Arial"/>
              <a:ea typeface="Arial"/>
              <a:cs typeface="Arial"/>
              <a:sym typeface="Arial"/>
            </a:endParaRPr>
          </a:p>
          <a:p>
            <a:pPr indent="-152400" lvl="0" marL="0" marR="0" rtl="0" algn="l">
              <a:lnSpc>
                <a:spcPct val="100000"/>
              </a:lnSpc>
              <a:spcBef>
                <a:spcPts val="0"/>
              </a:spcBef>
              <a:spcAft>
                <a:spcPts val="0"/>
              </a:spcAft>
              <a:buClr>
                <a:schemeClr val="lt1"/>
              </a:buClr>
              <a:buSzPct val="100000"/>
              <a:buFont typeface="Arial"/>
              <a:buNone/>
            </a:pPr>
            <a:r>
              <a:rPr b="1" i="0" lang="en-US" sz="2400" u="none">
                <a:solidFill>
                  <a:schemeClr val="lt1"/>
                </a:solidFill>
                <a:latin typeface="Arial"/>
                <a:ea typeface="Arial"/>
                <a:cs typeface="Arial"/>
                <a:sym typeface="Arial"/>
              </a:rPr>
              <a:t>The central focus of the core design includes common needs, problems, concerns, of the learners. </a:t>
            </a:r>
          </a:p>
        </p:txBody>
      </p:sp>
      <p:sp>
        <p:nvSpPr>
          <p:cNvPr id="672" name="Shape 672"/>
          <p:cNvSpPr txBox="1"/>
          <p:nvPr>
            <p:ph type="title"/>
          </p:nvPr>
        </p:nvSpPr>
        <p:spPr>
          <a:xfrm>
            <a:off x="533400" y="473075"/>
            <a:ext cx="8153400" cy="1143000"/>
          </a:xfrm>
          <a:prstGeom prst="rect">
            <a:avLst/>
          </a:prstGeom>
          <a:noFill/>
          <a:ln>
            <a:noFill/>
          </a:ln>
        </p:spPr>
        <p:txBody>
          <a:bodyPr anchorCtr="0" anchor="b" bIns="45700" lIns="91425" rIns="91425" wrap="square" tIns="45700">
            <a:noAutofit/>
          </a:bodyPr>
          <a:lstStyle/>
          <a:p>
            <a:pPr indent="-279400" lvl="0" marL="0" rtl="0" algn="l">
              <a:lnSpc>
                <a:spcPct val="80000"/>
              </a:lnSpc>
              <a:spcBef>
                <a:spcPts val="0"/>
              </a:spcBef>
              <a:spcAft>
                <a:spcPts val="0"/>
              </a:spcAft>
              <a:buClr>
                <a:schemeClr val="lt2"/>
              </a:buClr>
              <a:buSzPct val="100000"/>
              <a:buFont typeface="Arial"/>
              <a:buNone/>
            </a:pPr>
            <a:r>
              <a:rPr b="0" i="0" lang="en-US" sz="4400" u="none">
                <a:solidFill>
                  <a:schemeClr val="lt2"/>
                </a:solidFill>
                <a:latin typeface="Arial"/>
                <a:ea typeface="Arial"/>
                <a:cs typeface="Arial"/>
                <a:sym typeface="Arial"/>
              </a:rPr>
              <a:t>Problem-Centered Curriculum</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72"/>
                                        </p:tgtEl>
                                        <p:attrNameLst>
                                          <p:attrName>style.visibility</p:attrName>
                                        </p:attrNameLst>
                                      </p:cBhvr>
                                      <p:to>
                                        <p:strVal val="visible"/>
                                      </p:to>
                                    </p:set>
                                    <p:animEffect filter="fade" transition="in">
                                      <p:cBhvr>
                                        <p:cTn dur="1822"/>
                                        <p:tgtEl>
                                          <p:spTgt spid="6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6" name="Shape 676"/>
        <p:cNvGrpSpPr/>
        <p:nvPr/>
      </p:nvGrpSpPr>
      <p:grpSpPr>
        <a:xfrm>
          <a:off x="0" y="0"/>
          <a:ext cx="0" cy="0"/>
          <a:chOff x="0" y="0"/>
          <a:chExt cx="0" cy="0"/>
        </a:xfrm>
      </p:grpSpPr>
      <p:pic>
        <p:nvPicPr>
          <p:cNvPr id="677" name="Shape 677"/>
          <p:cNvPicPr preferRelativeResize="0"/>
          <p:nvPr/>
        </p:nvPicPr>
        <p:blipFill rotWithShape="1">
          <a:blip r:embed="rId3">
            <a:alphaModFix/>
          </a:blip>
          <a:srcRect b="0" l="0" r="0" t="0"/>
          <a:stretch/>
        </p:blipFill>
        <p:spPr>
          <a:xfrm>
            <a:off x="1676400" y="381000"/>
            <a:ext cx="5923788" cy="561825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1" name="Shape 681"/>
        <p:cNvGrpSpPr/>
        <p:nvPr/>
      </p:nvGrpSpPr>
      <p:grpSpPr>
        <a:xfrm>
          <a:off x="0" y="0"/>
          <a:ext cx="0" cy="0"/>
          <a:chOff x="0" y="0"/>
          <a:chExt cx="0" cy="0"/>
        </a:xfrm>
      </p:grpSpPr>
      <p:sp>
        <p:nvSpPr>
          <p:cNvPr id="682" name="Shape 682"/>
          <p:cNvSpPr txBox="1"/>
          <p:nvPr>
            <p:ph type="title"/>
          </p:nvPr>
        </p:nvSpPr>
        <p:spPr>
          <a:xfrm>
            <a:off x="533400" y="473075"/>
            <a:ext cx="8153400" cy="1143000"/>
          </a:xfrm>
          <a:prstGeom prst="rect">
            <a:avLst/>
          </a:prstGeom>
          <a:noFill/>
          <a:ln>
            <a:noFill/>
          </a:ln>
        </p:spPr>
        <p:txBody>
          <a:bodyPr anchorCtr="0" anchor="b" bIns="45700" lIns="91425" rIns="91425" wrap="square" tIns="45700">
            <a:noAutofit/>
          </a:bodyPr>
          <a:lstStyle/>
          <a:p>
            <a:pPr indent="-279400" lvl="0" marL="0" rtl="0" algn="l">
              <a:lnSpc>
                <a:spcPct val="80000"/>
              </a:lnSpc>
              <a:spcBef>
                <a:spcPts val="0"/>
              </a:spcBef>
              <a:spcAft>
                <a:spcPts val="0"/>
              </a:spcAft>
              <a:buClr>
                <a:srgbClr val="00B0F0"/>
              </a:buClr>
              <a:buSzPct val="100000"/>
              <a:buFont typeface="Arial"/>
              <a:buNone/>
            </a:pPr>
            <a:r>
              <a:rPr b="0" i="0" lang="en-US" sz="4400" u="none">
                <a:solidFill>
                  <a:srgbClr val="00B0F0"/>
                </a:solidFill>
                <a:latin typeface="Arial"/>
                <a:ea typeface="Arial"/>
                <a:cs typeface="Arial"/>
                <a:sym typeface="Arial"/>
              </a:rPr>
              <a:t>Reflection:</a:t>
            </a:r>
          </a:p>
        </p:txBody>
      </p:sp>
      <p:sp>
        <p:nvSpPr>
          <p:cNvPr id="683" name="Shape 683"/>
          <p:cNvSpPr txBox="1"/>
          <p:nvPr>
            <p:ph idx="1" type="body"/>
          </p:nvPr>
        </p:nvSpPr>
        <p:spPr>
          <a:xfrm>
            <a:off x="533400" y="1828800"/>
            <a:ext cx="8153400" cy="4038600"/>
          </a:xfrm>
          <a:prstGeom prst="rect">
            <a:avLst/>
          </a:prstGeom>
          <a:noFill/>
          <a:ln>
            <a:noFill/>
          </a:ln>
        </p:spPr>
        <p:txBody>
          <a:bodyPr anchorCtr="0" anchor="t" bIns="45700" lIns="91425" rIns="91425" wrap="square" tIns="45700">
            <a:noAutofit/>
          </a:bodyPr>
          <a:lstStyle/>
          <a:p>
            <a:pPr indent="-342900" lvl="0" marL="342900" marR="0" rtl="0" algn="l">
              <a:lnSpc>
                <a:spcPct val="100000"/>
              </a:lnSpc>
              <a:spcBef>
                <a:spcPts val="0"/>
              </a:spcBef>
              <a:spcAft>
                <a:spcPts val="0"/>
              </a:spcAft>
              <a:buClr>
                <a:schemeClr val="accent2"/>
              </a:buClr>
              <a:buSzPct val="75000"/>
              <a:buFont typeface="Noto Sans Symbols"/>
              <a:buChar char="■"/>
            </a:pPr>
            <a:r>
              <a:rPr b="0" i="0" lang="en-US" sz="3200" u="none">
                <a:solidFill>
                  <a:schemeClr val="lt1"/>
                </a:solidFill>
                <a:latin typeface="Arial"/>
                <a:ea typeface="Arial"/>
                <a:cs typeface="Arial"/>
                <a:sym typeface="Arial"/>
              </a:rPr>
              <a:t>Let’s review  the following:</a:t>
            </a:r>
          </a:p>
          <a:p>
            <a:pPr indent="-228600" lvl="2" marL="1143000" marR="0" rtl="0" algn="l">
              <a:lnSpc>
                <a:spcPct val="100000"/>
              </a:lnSpc>
              <a:spcBef>
                <a:spcPts val="480"/>
              </a:spcBef>
              <a:spcAft>
                <a:spcPts val="0"/>
              </a:spcAft>
              <a:buClr>
                <a:schemeClr val="hlink"/>
              </a:buClr>
              <a:buSzPct val="55000"/>
              <a:buFont typeface="Noto Sans Symbols"/>
              <a:buChar char="■"/>
            </a:pPr>
            <a:r>
              <a:rPr b="0" i="0" lang="en-US" sz="2400" u="none" cap="none" strike="noStrike">
                <a:solidFill>
                  <a:schemeClr val="lt1"/>
                </a:solidFill>
                <a:latin typeface="Arial"/>
                <a:ea typeface="Arial"/>
                <a:cs typeface="Arial"/>
                <a:sym typeface="Arial"/>
              </a:rPr>
              <a:t>Basic Education Curriculum (BEC)</a:t>
            </a:r>
          </a:p>
          <a:p>
            <a:pPr indent="-228600" lvl="2" marL="1143000" marR="0" rtl="0" algn="l">
              <a:lnSpc>
                <a:spcPct val="100000"/>
              </a:lnSpc>
              <a:spcBef>
                <a:spcPts val="480"/>
              </a:spcBef>
              <a:spcAft>
                <a:spcPts val="0"/>
              </a:spcAft>
              <a:buClr>
                <a:schemeClr val="hlink"/>
              </a:buClr>
              <a:buSzPct val="55000"/>
              <a:buFont typeface="Noto Sans Symbols"/>
              <a:buChar char="■"/>
            </a:pPr>
            <a:r>
              <a:rPr b="0" i="0" lang="en-US" sz="2400" u="none" cap="none" strike="noStrike">
                <a:solidFill>
                  <a:schemeClr val="lt1"/>
                </a:solidFill>
                <a:latin typeface="Arial"/>
                <a:ea typeface="Arial"/>
                <a:cs typeface="Arial"/>
                <a:sym typeface="Arial"/>
              </a:rPr>
              <a:t>Secondary Education Development Program (SEDP)</a:t>
            </a:r>
          </a:p>
          <a:p>
            <a:pPr indent="-228600" lvl="2" marL="1143000" marR="0" rtl="0" algn="l">
              <a:lnSpc>
                <a:spcPct val="100000"/>
              </a:lnSpc>
              <a:spcBef>
                <a:spcPts val="480"/>
              </a:spcBef>
              <a:spcAft>
                <a:spcPts val="0"/>
              </a:spcAft>
              <a:buClr>
                <a:schemeClr val="hlink"/>
              </a:buClr>
              <a:buSzPct val="55000"/>
              <a:buFont typeface="Noto Sans Symbols"/>
              <a:buChar char="■"/>
            </a:pPr>
            <a:r>
              <a:rPr b="0" i="0" lang="en-US" sz="2400" u="none" cap="none" strike="noStrike">
                <a:solidFill>
                  <a:schemeClr val="lt1"/>
                </a:solidFill>
                <a:latin typeface="Arial"/>
                <a:ea typeface="Arial"/>
                <a:cs typeface="Arial"/>
                <a:sym typeface="Arial"/>
              </a:rPr>
              <a:t>College Algebra syllabus</a:t>
            </a:r>
          </a:p>
          <a:p>
            <a:pPr indent="-342900" lvl="0" marL="342900" marR="0" rtl="0" algn="l">
              <a:lnSpc>
                <a:spcPct val="100000"/>
              </a:lnSpc>
              <a:spcBef>
                <a:spcPts val="640"/>
              </a:spcBef>
              <a:spcAft>
                <a:spcPts val="0"/>
              </a:spcAft>
              <a:buClr>
                <a:schemeClr val="accent2"/>
              </a:buClr>
              <a:buSzPct val="75000"/>
              <a:buFont typeface="Noto Sans Symbols"/>
              <a:buChar char="■"/>
            </a:pPr>
            <a:r>
              <a:rPr b="0" i="0" lang="en-US" sz="3200" u="none">
                <a:solidFill>
                  <a:schemeClr val="lt1"/>
                </a:solidFill>
                <a:latin typeface="Arial"/>
                <a:ea typeface="Arial"/>
                <a:cs typeface="Arial"/>
                <a:sym typeface="Arial"/>
              </a:rPr>
              <a:t>What curriculum design(s) do you find? </a:t>
            </a:r>
          </a:p>
          <a:p>
            <a:pPr indent="-342900" lvl="0" marL="342900" marR="0" rtl="0" algn="l">
              <a:lnSpc>
                <a:spcPct val="100000"/>
              </a:lnSpc>
              <a:spcBef>
                <a:spcPts val="640"/>
              </a:spcBef>
              <a:spcAft>
                <a:spcPts val="0"/>
              </a:spcAft>
              <a:buClr>
                <a:schemeClr val="accent2"/>
              </a:buClr>
              <a:buSzPct val="75000"/>
              <a:buFont typeface="Noto Sans Symbols"/>
              <a:buChar char="■"/>
            </a:pPr>
            <a:r>
              <a:rPr b="0" i="0" lang="en-US" sz="3200" u="none">
                <a:solidFill>
                  <a:schemeClr val="lt1"/>
                </a:solidFill>
                <a:latin typeface="Arial"/>
                <a:ea typeface="Arial"/>
                <a:cs typeface="Arial"/>
                <a:sym typeface="Arial"/>
              </a:rPr>
              <a:t>Do your schools support the problem – centered curriculum?</a:t>
            </a: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7" name="Shape 687"/>
        <p:cNvGrpSpPr/>
        <p:nvPr/>
      </p:nvGrpSpPr>
      <p:grpSpPr>
        <a:xfrm>
          <a:off x="0" y="0"/>
          <a:ext cx="0" cy="0"/>
          <a:chOff x="0" y="0"/>
          <a:chExt cx="0" cy="0"/>
        </a:xfrm>
      </p:grpSpPr>
      <p:sp>
        <p:nvSpPr>
          <p:cNvPr id="688" name="Shape 688"/>
          <p:cNvSpPr txBox="1"/>
          <p:nvPr/>
        </p:nvSpPr>
        <p:spPr>
          <a:xfrm>
            <a:off x="609600" y="685800"/>
            <a:ext cx="8077200" cy="708000"/>
          </a:xfrm>
          <a:prstGeom prst="rect">
            <a:avLst/>
          </a:prstGeom>
          <a:noFill/>
          <a:ln>
            <a:noFill/>
          </a:ln>
        </p:spPr>
        <p:txBody>
          <a:bodyPr anchorCtr="0" anchor="t" bIns="45700" lIns="91425" rIns="91425" wrap="square" tIns="45700">
            <a:spAutoFit/>
          </a:bodyPr>
          <a:lstStyle/>
          <a:p>
            <a:pPr indent="-254000" lvl="0" marL="0" marR="0" rtl="0" algn="ctr">
              <a:lnSpc>
                <a:spcPct val="100000"/>
              </a:lnSpc>
              <a:spcBef>
                <a:spcPts val="0"/>
              </a:spcBef>
              <a:spcAft>
                <a:spcPts val="0"/>
              </a:spcAft>
              <a:buClr>
                <a:schemeClr val="lt1"/>
              </a:buClr>
              <a:buSzPct val="100000"/>
              <a:buFont typeface="Arial"/>
              <a:buNone/>
            </a:pPr>
            <a:r>
              <a:rPr b="0" i="0" lang="en-US" sz="4000" u="none">
                <a:solidFill>
                  <a:schemeClr val="lt1"/>
                </a:solidFill>
                <a:latin typeface="Arial"/>
                <a:ea typeface="Arial"/>
                <a:cs typeface="Arial"/>
                <a:sym typeface="Arial"/>
              </a:rPr>
              <a:t>Curriculum Development Models</a:t>
            </a:r>
          </a:p>
        </p:txBody>
      </p:sp>
      <p:sp>
        <p:nvSpPr>
          <p:cNvPr id="689" name="Shape 689"/>
          <p:cNvSpPr txBox="1"/>
          <p:nvPr/>
        </p:nvSpPr>
        <p:spPr>
          <a:xfrm>
            <a:off x="1050925" y="1949450"/>
            <a:ext cx="7483500" cy="946200"/>
          </a:xfrm>
          <a:prstGeom prst="rect">
            <a:avLst/>
          </a:prstGeom>
          <a:noFill/>
          <a:ln>
            <a:noFill/>
          </a:ln>
        </p:spPr>
        <p:txBody>
          <a:bodyPr anchorCtr="0" anchor="t" bIns="45700" lIns="91425" rIns="91425" wrap="square" tIns="45700">
            <a:spAutoFit/>
          </a:bodyPr>
          <a:lstStyle/>
          <a:p>
            <a:pPr indent="-177800" lvl="0" marL="0" marR="0" rtl="0" algn="l">
              <a:lnSpc>
                <a:spcPct val="100000"/>
              </a:lnSpc>
              <a:spcBef>
                <a:spcPts val="0"/>
              </a:spcBef>
              <a:spcAft>
                <a:spcPts val="0"/>
              </a:spcAft>
              <a:buClr>
                <a:schemeClr val="lt1"/>
              </a:buClr>
              <a:buSzPct val="100000"/>
              <a:buFont typeface="Arial"/>
              <a:buNone/>
            </a:pPr>
            <a:r>
              <a:rPr b="0" i="0" lang="en-US" sz="2800" u="none">
                <a:solidFill>
                  <a:schemeClr val="lt1"/>
                </a:solidFill>
                <a:latin typeface="Arial"/>
                <a:ea typeface="Arial"/>
                <a:cs typeface="Arial"/>
                <a:sym typeface="Arial"/>
              </a:rPr>
              <a:t>These are based on a body of theory about teaching and learning.</a:t>
            </a:r>
          </a:p>
        </p:txBody>
      </p:sp>
      <p:sp>
        <p:nvSpPr>
          <p:cNvPr id="690" name="Shape 690"/>
          <p:cNvSpPr txBox="1"/>
          <p:nvPr/>
        </p:nvSpPr>
        <p:spPr>
          <a:xfrm>
            <a:off x="1066800" y="3122612"/>
            <a:ext cx="6858000" cy="1373100"/>
          </a:xfrm>
          <a:prstGeom prst="rect">
            <a:avLst/>
          </a:prstGeom>
          <a:noFill/>
          <a:ln>
            <a:noFill/>
          </a:ln>
        </p:spPr>
        <p:txBody>
          <a:bodyPr anchorCtr="0" anchor="t" bIns="45700" lIns="91425" rIns="91425" wrap="square" tIns="45700">
            <a:spAutoFit/>
          </a:bodyPr>
          <a:lstStyle/>
          <a:p>
            <a:pPr indent="-177800" lvl="0" marL="0" marR="0" rtl="0" algn="l">
              <a:lnSpc>
                <a:spcPct val="100000"/>
              </a:lnSpc>
              <a:spcBef>
                <a:spcPts val="0"/>
              </a:spcBef>
              <a:spcAft>
                <a:spcPts val="0"/>
              </a:spcAft>
              <a:buClr>
                <a:schemeClr val="lt1"/>
              </a:buClr>
              <a:buSzPct val="100000"/>
              <a:buFont typeface="Arial"/>
              <a:buNone/>
            </a:pPr>
            <a:r>
              <a:rPr b="0" i="0" lang="en-US" sz="2800" u="none">
                <a:solidFill>
                  <a:schemeClr val="lt1"/>
                </a:solidFill>
                <a:latin typeface="Arial"/>
                <a:ea typeface="Arial"/>
                <a:cs typeface="Arial"/>
                <a:sym typeface="Arial"/>
              </a:rPr>
              <a:t>These are targeted to needs &amp; characteristics of a particular group of learners.</a:t>
            </a:r>
          </a:p>
        </p:txBody>
      </p:sp>
      <p:sp>
        <p:nvSpPr>
          <p:cNvPr id="691" name="Shape 691"/>
          <p:cNvSpPr txBox="1"/>
          <p:nvPr/>
        </p:nvSpPr>
        <p:spPr>
          <a:xfrm>
            <a:off x="990600" y="4648200"/>
            <a:ext cx="7365900" cy="946200"/>
          </a:xfrm>
          <a:prstGeom prst="rect">
            <a:avLst/>
          </a:prstGeom>
          <a:noFill/>
          <a:ln>
            <a:noFill/>
          </a:ln>
        </p:spPr>
        <p:txBody>
          <a:bodyPr anchorCtr="0" anchor="t" bIns="45700" lIns="91425" rIns="91425" wrap="square" tIns="45700">
            <a:spAutoFit/>
          </a:bodyPr>
          <a:lstStyle/>
          <a:p>
            <a:pPr indent="-177800" lvl="0" marL="0" marR="0" rtl="0" algn="l">
              <a:lnSpc>
                <a:spcPct val="100000"/>
              </a:lnSpc>
              <a:spcBef>
                <a:spcPts val="0"/>
              </a:spcBef>
              <a:spcAft>
                <a:spcPts val="0"/>
              </a:spcAft>
              <a:buClr>
                <a:schemeClr val="lt1"/>
              </a:buClr>
              <a:buSzPct val="100000"/>
              <a:buFont typeface="Arial"/>
              <a:buNone/>
            </a:pPr>
            <a:r>
              <a:rPr b="0" i="0" lang="en-US" sz="2800" u="none">
                <a:solidFill>
                  <a:schemeClr val="lt1"/>
                </a:solidFill>
                <a:latin typeface="Arial"/>
                <a:ea typeface="Arial"/>
                <a:cs typeface="Arial"/>
                <a:sym typeface="Arial"/>
              </a:rPr>
              <a:t>Outline approaches, methods, &amp; procedures for implementation.</a:t>
            </a: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5" name="Shape 695"/>
        <p:cNvGrpSpPr/>
        <p:nvPr/>
      </p:nvGrpSpPr>
      <p:grpSpPr>
        <a:xfrm>
          <a:off x="0" y="0"/>
          <a:ext cx="0" cy="0"/>
          <a:chOff x="0" y="0"/>
          <a:chExt cx="0" cy="0"/>
        </a:xfrm>
      </p:grpSpPr>
      <p:sp>
        <p:nvSpPr>
          <p:cNvPr id="696" name="Shape 696"/>
          <p:cNvSpPr txBox="1"/>
          <p:nvPr/>
        </p:nvSpPr>
        <p:spPr>
          <a:xfrm>
            <a:off x="1143000" y="838200"/>
            <a:ext cx="6934200" cy="646200"/>
          </a:xfrm>
          <a:prstGeom prst="rect">
            <a:avLst/>
          </a:prstGeom>
          <a:noFill/>
          <a:ln>
            <a:noFill/>
          </a:ln>
        </p:spPr>
        <p:txBody>
          <a:bodyPr anchorCtr="0" anchor="t" bIns="45700" lIns="91425" rIns="91425" wrap="square" tIns="45700">
            <a:spAutoFit/>
          </a:bodyPr>
          <a:lstStyle/>
          <a:p>
            <a:pPr indent="-228600" lvl="0" marL="0" marR="0" rtl="0" algn="ctr">
              <a:lnSpc>
                <a:spcPct val="100000"/>
              </a:lnSpc>
              <a:spcBef>
                <a:spcPts val="0"/>
              </a:spcBef>
              <a:spcAft>
                <a:spcPts val="0"/>
              </a:spcAft>
              <a:buClr>
                <a:schemeClr val="lt1"/>
              </a:buClr>
              <a:buSzPct val="100000"/>
              <a:buFont typeface="Arial"/>
              <a:buNone/>
            </a:pPr>
            <a:r>
              <a:rPr b="0" i="0" lang="en-US" sz="3600" u="none">
                <a:solidFill>
                  <a:schemeClr val="lt1"/>
                </a:solidFill>
                <a:latin typeface="Arial"/>
                <a:ea typeface="Arial"/>
                <a:cs typeface="Arial"/>
                <a:sym typeface="Arial"/>
              </a:rPr>
              <a:t>Curriculum Development Models</a:t>
            </a:r>
          </a:p>
        </p:txBody>
      </p:sp>
      <p:sp>
        <p:nvSpPr>
          <p:cNvPr id="697" name="Shape 697"/>
          <p:cNvSpPr txBox="1"/>
          <p:nvPr/>
        </p:nvSpPr>
        <p:spPr>
          <a:xfrm>
            <a:off x="457200" y="1963737"/>
            <a:ext cx="8001000" cy="3046500"/>
          </a:xfrm>
          <a:prstGeom prst="rect">
            <a:avLst/>
          </a:prstGeom>
          <a:noFill/>
          <a:ln>
            <a:noFill/>
          </a:ln>
        </p:spPr>
        <p:txBody>
          <a:bodyPr anchorCtr="0" anchor="ctr" bIns="45700" lIns="91425" rIns="91425" wrap="square" tIns="45700">
            <a:spAutoFit/>
          </a:bodyPr>
          <a:lstStyle/>
          <a:p>
            <a:pPr indent="-152400" lvl="0" marL="0" marR="0" rtl="0" algn="l">
              <a:lnSpc>
                <a:spcPct val="100000"/>
              </a:lnSpc>
              <a:spcBef>
                <a:spcPts val="0"/>
              </a:spcBef>
              <a:spcAft>
                <a:spcPts val="0"/>
              </a:spcAft>
              <a:buClr>
                <a:schemeClr val="lt1"/>
              </a:buClr>
              <a:buSzPct val="100000"/>
              <a:buFont typeface="Arial"/>
              <a:buNone/>
            </a:pPr>
            <a:r>
              <a:rPr b="1" i="0" lang="en-US" sz="2400" u="sng">
                <a:solidFill>
                  <a:schemeClr val="lt1"/>
                </a:solidFill>
                <a:latin typeface="Arial"/>
                <a:ea typeface="Arial"/>
                <a:cs typeface="Arial"/>
                <a:sym typeface="Arial"/>
              </a:rPr>
              <a:t>Deductive Models:</a:t>
            </a:r>
          </a:p>
          <a:p>
            <a:pPr indent="-152400" lvl="0" marL="0" marR="0" rtl="0" algn="l">
              <a:lnSpc>
                <a:spcPct val="100000"/>
              </a:lnSpc>
              <a:spcBef>
                <a:spcPts val="0"/>
              </a:spcBef>
              <a:spcAft>
                <a:spcPts val="0"/>
              </a:spcAft>
              <a:buClr>
                <a:schemeClr val="lt1"/>
              </a:buClr>
              <a:buSzPct val="100000"/>
              <a:buFont typeface="Arial"/>
              <a:buNone/>
            </a:pPr>
            <a:r>
              <a:t/>
            </a:r>
            <a:endParaRPr b="1" i="0" sz="2400" u="sng">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SzPct val="100000"/>
              <a:buFont typeface="Arial"/>
              <a:buAutoNum type="arabicPeriod"/>
            </a:pPr>
            <a:r>
              <a:rPr b="0" i="0" lang="en-US" sz="2400" u="none">
                <a:solidFill>
                  <a:schemeClr val="lt1"/>
                </a:solidFill>
                <a:latin typeface="Arial"/>
                <a:ea typeface="Arial"/>
                <a:cs typeface="Arial"/>
                <a:sym typeface="Arial"/>
              </a:rPr>
              <a:t>Saylor, Alexander, and Lewis’s</a:t>
            </a:r>
          </a:p>
          <a:p>
            <a:pPr indent="0" lvl="0" marL="0" marR="0" rtl="0" algn="l">
              <a:lnSpc>
                <a:spcPct val="100000"/>
              </a:lnSpc>
              <a:spcBef>
                <a:spcPts val="0"/>
              </a:spcBef>
              <a:spcAft>
                <a:spcPts val="0"/>
              </a:spcAft>
              <a:buClr>
                <a:schemeClr val="lt1"/>
              </a:buClr>
              <a:buSzPct val="100000"/>
              <a:buFont typeface="Arial"/>
              <a:buAutoNum type="arabicPeriod"/>
            </a:pPr>
            <a:r>
              <a:rPr b="0" i="0" lang="en-US" sz="2400" u="none">
                <a:solidFill>
                  <a:schemeClr val="lt1"/>
                </a:solidFill>
                <a:latin typeface="Arial"/>
                <a:ea typeface="Arial"/>
                <a:cs typeface="Arial"/>
                <a:sym typeface="Arial"/>
              </a:rPr>
              <a:t>Tyler’s</a:t>
            </a:r>
          </a:p>
          <a:p>
            <a:pPr indent="-152400" lvl="0" marL="0" marR="0" rtl="0" algn="l">
              <a:lnSpc>
                <a:spcPct val="100000"/>
              </a:lnSpc>
              <a:spcBef>
                <a:spcPts val="0"/>
              </a:spcBef>
              <a:spcAft>
                <a:spcPts val="0"/>
              </a:spcAft>
              <a:buClr>
                <a:schemeClr val="lt1"/>
              </a:buClr>
              <a:buSzPct val="100000"/>
              <a:buFont typeface="Arial"/>
              <a:buNone/>
            </a:pPr>
            <a:r>
              <a:t/>
            </a:r>
            <a:endParaRPr b="0" i="0" sz="2400" u="none">
              <a:solidFill>
                <a:schemeClr val="lt1"/>
              </a:solidFill>
              <a:latin typeface="Arial"/>
              <a:ea typeface="Arial"/>
              <a:cs typeface="Arial"/>
              <a:sym typeface="Arial"/>
            </a:endParaRPr>
          </a:p>
          <a:p>
            <a:pPr indent="-152400" lvl="0" marL="0" marR="0" rtl="0" algn="l">
              <a:lnSpc>
                <a:spcPct val="100000"/>
              </a:lnSpc>
              <a:spcBef>
                <a:spcPts val="0"/>
              </a:spcBef>
              <a:spcAft>
                <a:spcPts val="0"/>
              </a:spcAft>
              <a:buClr>
                <a:schemeClr val="lt1"/>
              </a:buClr>
              <a:buSzPct val="100000"/>
              <a:buFont typeface="Arial"/>
              <a:buNone/>
            </a:pPr>
            <a:r>
              <a:rPr b="1" i="0" lang="en-US" sz="2400" u="sng">
                <a:solidFill>
                  <a:schemeClr val="lt1"/>
                </a:solidFill>
                <a:latin typeface="Arial"/>
                <a:ea typeface="Arial"/>
                <a:cs typeface="Arial"/>
                <a:sym typeface="Arial"/>
              </a:rPr>
              <a:t>Inductive Model:</a:t>
            </a:r>
          </a:p>
          <a:p>
            <a:pPr indent="-152400" lvl="0" marL="0" marR="0" rtl="0" algn="l">
              <a:lnSpc>
                <a:spcPct val="100000"/>
              </a:lnSpc>
              <a:spcBef>
                <a:spcPts val="0"/>
              </a:spcBef>
              <a:spcAft>
                <a:spcPts val="0"/>
              </a:spcAft>
              <a:buClr>
                <a:schemeClr val="lt1"/>
              </a:buClr>
              <a:buSzPct val="100000"/>
              <a:buFont typeface="Arial"/>
              <a:buNone/>
            </a:pPr>
            <a:r>
              <a:t/>
            </a:r>
            <a:endParaRPr b="1" i="0" sz="2400" u="sng">
              <a:solidFill>
                <a:schemeClr val="lt1"/>
              </a:solidFill>
              <a:latin typeface="Arial"/>
              <a:ea typeface="Arial"/>
              <a:cs typeface="Arial"/>
              <a:sym typeface="Arial"/>
            </a:endParaRPr>
          </a:p>
          <a:p>
            <a:pPr indent="-152400" lvl="0" marL="0" marR="0" rtl="0" algn="l">
              <a:lnSpc>
                <a:spcPct val="100000"/>
              </a:lnSpc>
              <a:spcBef>
                <a:spcPts val="0"/>
              </a:spcBef>
              <a:spcAft>
                <a:spcPts val="0"/>
              </a:spcAft>
              <a:buClr>
                <a:schemeClr val="lt1"/>
              </a:buClr>
              <a:buSzPct val="100000"/>
              <a:buFont typeface="Arial"/>
              <a:buNone/>
            </a:pPr>
            <a:r>
              <a:rPr b="0" i="0" lang="en-US" sz="2400" u="none">
                <a:solidFill>
                  <a:schemeClr val="lt1"/>
                </a:solidFill>
                <a:latin typeface="Arial"/>
                <a:ea typeface="Arial"/>
                <a:cs typeface="Arial"/>
                <a:sym typeface="Arial"/>
              </a:rPr>
              <a:t>3. Taba’s model </a:t>
            </a: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1" name="Shape 701"/>
        <p:cNvGrpSpPr/>
        <p:nvPr/>
      </p:nvGrpSpPr>
      <p:grpSpPr>
        <a:xfrm>
          <a:off x="0" y="0"/>
          <a:ext cx="0" cy="0"/>
          <a:chOff x="0" y="0"/>
          <a:chExt cx="0" cy="0"/>
        </a:xfrm>
      </p:grpSpPr>
      <p:sp>
        <p:nvSpPr>
          <p:cNvPr id="702" name="Shape 702"/>
          <p:cNvSpPr txBox="1"/>
          <p:nvPr/>
        </p:nvSpPr>
        <p:spPr>
          <a:xfrm>
            <a:off x="685800" y="762000"/>
            <a:ext cx="7543800" cy="646200"/>
          </a:xfrm>
          <a:prstGeom prst="rect">
            <a:avLst/>
          </a:prstGeom>
          <a:noFill/>
          <a:ln>
            <a:noFill/>
          </a:ln>
        </p:spPr>
        <p:txBody>
          <a:bodyPr anchorCtr="0" anchor="t" bIns="45700" lIns="91425" rIns="91425" wrap="square" tIns="45700">
            <a:spAutoFit/>
          </a:bodyPr>
          <a:lstStyle/>
          <a:p>
            <a:pPr indent="-228600" lvl="0" marL="0" marR="0" rtl="0" algn="ctr">
              <a:lnSpc>
                <a:spcPct val="100000"/>
              </a:lnSpc>
              <a:spcBef>
                <a:spcPts val="0"/>
              </a:spcBef>
              <a:spcAft>
                <a:spcPts val="0"/>
              </a:spcAft>
              <a:buClr>
                <a:schemeClr val="lt1"/>
              </a:buClr>
              <a:buSzPct val="100000"/>
              <a:buFont typeface="Arial"/>
              <a:buNone/>
            </a:pPr>
            <a:r>
              <a:rPr b="0" i="0" lang="en-US" sz="3600" u="none">
                <a:solidFill>
                  <a:schemeClr val="lt1"/>
                </a:solidFill>
                <a:latin typeface="Arial"/>
                <a:ea typeface="Arial"/>
                <a:cs typeface="Arial"/>
                <a:sym typeface="Arial"/>
              </a:rPr>
              <a:t>Models of Curriculum Development</a:t>
            </a:r>
          </a:p>
        </p:txBody>
      </p:sp>
      <p:sp>
        <p:nvSpPr>
          <p:cNvPr id="703" name="Shape 703"/>
          <p:cNvSpPr txBox="1"/>
          <p:nvPr/>
        </p:nvSpPr>
        <p:spPr>
          <a:xfrm>
            <a:off x="838200" y="2209800"/>
            <a:ext cx="2568600" cy="457200"/>
          </a:xfrm>
          <a:prstGeom prst="rect">
            <a:avLst/>
          </a:prstGeom>
          <a:noFill/>
          <a:ln>
            <a:noFill/>
          </a:ln>
        </p:spPr>
        <p:txBody>
          <a:bodyPr anchorCtr="0" anchor="ctr" bIns="45700" lIns="91425" rIns="91425" wrap="square" tIns="45700">
            <a:spAutoFit/>
          </a:bodyPr>
          <a:lstStyle/>
          <a:p>
            <a:pPr indent="-152400" lvl="0" marL="0" marR="0" rtl="0" algn="l">
              <a:lnSpc>
                <a:spcPct val="100000"/>
              </a:lnSpc>
              <a:spcBef>
                <a:spcPts val="0"/>
              </a:spcBef>
              <a:spcAft>
                <a:spcPts val="0"/>
              </a:spcAft>
              <a:buClr>
                <a:schemeClr val="lt1"/>
              </a:buClr>
              <a:buSzPct val="100000"/>
              <a:buFont typeface="Arial"/>
              <a:buNone/>
            </a:pPr>
            <a:r>
              <a:rPr b="1" i="0" lang="en-US" sz="2400" u="none">
                <a:solidFill>
                  <a:schemeClr val="lt1"/>
                </a:solidFill>
                <a:latin typeface="Arial"/>
                <a:ea typeface="Arial"/>
                <a:cs typeface="Arial"/>
                <a:sym typeface="Arial"/>
              </a:rPr>
              <a:t>The Taba Model</a:t>
            </a:r>
            <a:r>
              <a:rPr b="0" i="0" lang="en-US" sz="2400" u="none">
                <a:solidFill>
                  <a:schemeClr val="lt1"/>
                </a:solidFill>
                <a:latin typeface="Arial"/>
                <a:ea typeface="Arial"/>
                <a:cs typeface="Arial"/>
                <a:sym typeface="Arial"/>
              </a:rPr>
              <a:t> </a:t>
            </a:r>
          </a:p>
        </p:txBody>
      </p:sp>
      <p:sp>
        <p:nvSpPr>
          <p:cNvPr id="704" name="Shape 704"/>
          <p:cNvSpPr txBox="1"/>
          <p:nvPr/>
        </p:nvSpPr>
        <p:spPr>
          <a:xfrm>
            <a:off x="914400" y="2895600"/>
            <a:ext cx="7543800" cy="3046500"/>
          </a:xfrm>
          <a:prstGeom prst="rect">
            <a:avLst/>
          </a:prstGeom>
          <a:noFill/>
          <a:ln>
            <a:noFill/>
          </a:ln>
        </p:spPr>
        <p:txBody>
          <a:bodyPr anchorCtr="0" anchor="ctr" bIns="45700" lIns="91425" rIns="91425" wrap="square" tIns="45700">
            <a:spAutoFit/>
          </a:bodyPr>
          <a:lstStyle/>
          <a:p>
            <a:pPr indent="-152400" lvl="0" marL="0" marR="0" rtl="0" algn="just">
              <a:lnSpc>
                <a:spcPct val="100000"/>
              </a:lnSpc>
              <a:spcBef>
                <a:spcPts val="0"/>
              </a:spcBef>
              <a:spcAft>
                <a:spcPts val="0"/>
              </a:spcAft>
              <a:buClr>
                <a:schemeClr val="lt1"/>
              </a:buClr>
              <a:buSzPct val="100000"/>
              <a:buFont typeface="Arial"/>
              <a:buNone/>
            </a:pPr>
            <a:r>
              <a:rPr b="0" i="0" lang="en-US" sz="2400" u="none">
                <a:solidFill>
                  <a:schemeClr val="lt1"/>
                </a:solidFill>
                <a:latin typeface="Arial"/>
                <a:ea typeface="Arial"/>
                <a:cs typeface="Arial"/>
                <a:sym typeface="Arial"/>
              </a:rPr>
              <a:t>Taba took what is known as a grass-roots approach to curriculum development. She believed that the curriculum should be designed by the teachers rather than handed down by higher authority. Further, she felt that teachers should begin the process by creating teaching-learning units for their students in their schools rather initially in creating a general curriculum design. </a:t>
            </a: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8" name="Shape 708"/>
        <p:cNvGrpSpPr/>
        <p:nvPr/>
      </p:nvGrpSpPr>
      <p:grpSpPr>
        <a:xfrm>
          <a:off x="0" y="0"/>
          <a:ext cx="0" cy="0"/>
          <a:chOff x="0" y="0"/>
          <a:chExt cx="0" cy="0"/>
        </a:xfrm>
      </p:grpSpPr>
      <p:sp>
        <p:nvSpPr>
          <p:cNvPr id="709" name="Shape 709"/>
          <p:cNvSpPr txBox="1"/>
          <p:nvPr/>
        </p:nvSpPr>
        <p:spPr>
          <a:xfrm>
            <a:off x="838200" y="762000"/>
            <a:ext cx="7696200" cy="646200"/>
          </a:xfrm>
          <a:prstGeom prst="rect">
            <a:avLst/>
          </a:prstGeom>
          <a:noFill/>
          <a:ln>
            <a:noFill/>
          </a:ln>
        </p:spPr>
        <p:txBody>
          <a:bodyPr anchorCtr="0" anchor="t" bIns="45700" lIns="91425" rIns="91425" wrap="square" tIns="45700">
            <a:spAutoFit/>
          </a:bodyPr>
          <a:lstStyle/>
          <a:p>
            <a:pPr indent="-228600" lvl="0" marL="0" marR="0" rtl="0" algn="ctr">
              <a:lnSpc>
                <a:spcPct val="100000"/>
              </a:lnSpc>
              <a:spcBef>
                <a:spcPts val="0"/>
              </a:spcBef>
              <a:spcAft>
                <a:spcPts val="0"/>
              </a:spcAft>
              <a:buClr>
                <a:schemeClr val="lt1"/>
              </a:buClr>
              <a:buSzPct val="100000"/>
              <a:buFont typeface="Arial"/>
              <a:buNone/>
            </a:pPr>
            <a:r>
              <a:rPr b="0" i="0" lang="en-US" sz="3600" u="none">
                <a:solidFill>
                  <a:schemeClr val="lt1"/>
                </a:solidFill>
                <a:latin typeface="Arial"/>
                <a:ea typeface="Arial"/>
                <a:cs typeface="Arial"/>
                <a:sym typeface="Arial"/>
              </a:rPr>
              <a:t>Models of Curriculum Development</a:t>
            </a:r>
          </a:p>
        </p:txBody>
      </p:sp>
      <p:sp>
        <p:nvSpPr>
          <p:cNvPr id="710" name="Shape 710"/>
          <p:cNvSpPr txBox="1"/>
          <p:nvPr/>
        </p:nvSpPr>
        <p:spPr>
          <a:xfrm>
            <a:off x="838200" y="2209800"/>
            <a:ext cx="2568600" cy="457200"/>
          </a:xfrm>
          <a:prstGeom prst="rect">
            <a:avLst/>
          </a:prstGeom>
          <a:noFill/>
          <a:ln>
            <a:noFill/>
          </a:ln>
        </p:spPr>
        <p:txBody>
          <a:bodyPr anchorCtr="0" anchor="ctr" bIns="45700" lIns="91425" rIns="91425" wrap="square" tIns="45700">
            <a:spAutoFit/>
          </a:bodyPr>
          <a:lstStyle/>
          <a:p>
            <a:pPr indent="-152400" lvl="0" marL="0" marR="0" rtl="0" algn="l">
              <a:lnSpc>
                <a:spcPct val="100000"/>
              </a:lnSpc>
              <a:spcBef>
                <a:spcPts val="0"/>
              </a:spcBef>
              <a:spcAft>
                <a:spcPts val="0"/>
              </a:spcAft>
              <a:buClr>
                <a:schemeClr val="lt1"/>
              </a:buClr>
              <a:buSzPct val="100000"/>
              <a:buFont typeface="Arial"/>
              <a:buNone/>
            </a:pPr>
            <a:r>
              <a:rPr b="1" i="0" lang="en-US" sz="2400" u="none">
                <a:solidFill>
                  <a:schemeClr val="lt1"/>
                </a:solidFill>
                <a:latin typeface="Arial"/>
                <a:ea typeface="Arial"/>
                <a:cs typeface="Arial"/>
                <a:sym typeface="Arial"/>
              </a:rPr>
              <a:t>The Taba Model</a:t>
            </a:r>
            <a:r>
              <a:rPr b="0" i="0" lang="en-US" sz="2400" u="none">
                <a:solidFill>
                  <a:schemeClr val="lt1"/>
                </a:solidFill>
                <a:latin typeface="Arial"/>
                <a:ea typeface="Arial"/>
                <a:cs typeface="Arial"/>
                <a:sym typeface="Arial"/>
              </a:rPr>
              <a:t> </a:t>
            </a:r>
          </a:p>
        </p:txBody>
      </p:sp>
      <p:sp>
        <p:nvSpPr>
          <p:cNvPr id="711" name="Shape 711"/>
          <p:cNvSpPr txBox="1"/>
          <p:nvPr/>
        </p:nvSpPr>
        <p:spPr>
          <a:xfrm>
            <a:off x="914400" y="3155950"/>
            <a:ext cx="7162800" cy="1200300"/>
          </a:xfrm>
          <a:prstGeom prst="rect">
            <a:avLst/>
          </a:prstGeom>
          <a:noFill/>
          <a:ln>
            <a:noFill/>
          </a:ln>
        </p:spPr>
        <p:txBody>
          <a:bodyPr anchorCtr="0" anchor="ctr" bIns="45700" lIns="91425" rIns="91425" wrap="square" tIns="45700">
            <a:spAutoFit/>
          </a:bodyPr>
          <a:lstStyle/>
          <a:p>
            <a:pPr indent="-152400" lvl="0" marL="0" marR="0" rtl="0" algn="l">
              <a:lnSpc>
                <a:spcPct val="100000"/>
              </a:lnSpc>
              <a:spcBef>
                <a:spcPts val="0"/>
              </a:spcBef>
              <a:spcAft>
                <a:spcPts val="0"/>
              </a:spcAft>
              <a:buClr>
                <a:schemeClr val="lt1"/>
              </a:buClr>
              <a:buSzPct val="100000"/>
              <a:buFont typeface="Arial"/>
              <a:buNone/>
            </a:pPr>
            <a:r>
              <a:rPr b="0" i="0" lang="en-US" sz="2400" u="none">
                <a:solidFill>
                  <a:schemeClr val="lt1"/>
                </a:solidFill>
                <a:latin typeface="Arial"/>
                <a:ea typeface="Arial"/>
                <a:cs typeface="Arial"/>
                <a:sym typeface="Arial"/>
              </a:rPr>
              <a:t>an inductive approach to curriculum development, starting with specifics and building up to a general design </a:t>
            </a: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5" name="Shape 715"/>
        <p:cNvGrpSpPr/>
        <p:nvPr/>
      </p:nvGrpSpPr>
      <p:grpSpPr>
        <a:xfrm>
          <a:off x="0" y="0"/>
          <a:ext cx="0" cy="0"/>
          <a:chOff x="0" y="0"/>
          <a:chExt cx="0" cy="0"/>
        </a:xfrm>
      </p:grpSpPr>
      <p:sp>
        <p:nvSpPr>
          <p:cNvPr id="716" name="Shape 716"/>
          <p:cNvSpPr txBox="1"/>
          <p:nvPr/>
        </p:nvSpPr>
        <p:spPr>
          <a:xfrm>
            <a:off x="1143000" y="457200"/>
            <a:ext cx="7010400" cy="830400"/>
          </a:xfrm>
          <a:prstGeom prst="rect">
            <a:avLst/>
          </a:prstGeom>
          <a:noFill/>
          <a:ln>
            <a:noFill/>
          </a:ln>
        </p:spPr>
        <p:txBody>
          <a:bodyPr anchorCtr="0" anchor="t" bIns="45700" lIns="91425" rIns="91425" wrap="square" tIns="45700">
            <a:spAutoFit/>
          </a:bodyPr>
          <a:lstStyle/>
          <a:p>
            <a:pPr indent="-304800" lvl="0" marL="0" marR="0" rtl="0" algn="ctr">
              <a:lnSpc>
                <a:spcPct val="100000"/>
              </a:lnSpc>
              <a:spcBef>
                <a:spcPts val="0"/>
              </a:spcBef>
              <a:spcAft>
                <a:spcPts val="0"/>
              </a:spcAft>
              <a:buClr>
                <a:schemeClr val="lt1"/>
              </a:buClr>
              <a:buSzPct val="100000"/>
              <a:buFont typeface="Arial"/>
              <a:buNone/>
            </a:pPr>
            <a:r>
              <a:rPr b="1" i="0" lang="en-US" sz="4800" u="none">
                <a:solidFill>
                  <a:schemeClr val="lt1"/>
                </a:solidFill>
                <a:latin typeface="Arial"/>
                <a:ea typeface="Arial"/>
                <a:cs typeface="Arial"/>
                <a:sym typeface="Arial"/>
              </a:rPr>
              <a:t>The Taba Model</a:t>
            </a:r>
            <a:r>
              <a:rPr b="0" i="0" lang="en-US" sz="4800" u="none">
                <a:solidFill>
                  <a:schemeClr val="lt1"/>
                </a:solidFill>
                <a:latin typeface="Arial"/>
                <a:ea typeface="Arial"/>
                <a:cs typeface="Arial"/>
                <a:sym typeface="Arial"/>
              </a:rPr>
              <a:t> </a:t>
            </a:r>
          </a:p>
        </p:txBody>
      </p:sp>
      <p:sp>
        <p:nvSpPr>
          <p:cNvPr id="717" name="Shape 717"/>
          <p:cNvSpPr txBox="1"/>
          <p:nvPr/>
        </p:nvSpPr>
        <p:spPr>
          <a:xfrm>
            <a:off x="838200" y="1981200"/>
            <a:ext cx="3248100" cy="457200"/>
          </a:xfrm>
          <a:prstGeom prst="rect">
            <a:avLst/>
          </a:prstGeom>
          <a:noFill/>
          <a:ln>
            <a:noFill/>
          </a:ln>
        </p:spPr>
        <p:txBody>
          <a:bodyPr anchorCtr="0" anchor="ctr" bIns="45700" lIns="91425" rIns="91425" wrap="square" tIns="45700">
            <a:spAutoFit/>
          </a:bodyPr>
          <a:lstStyle/>
          <a:p>
            <a:pPr indent="-152400" lvl="0" marL="0" marR="0" rtl="0" algn="l">
              <a:lnSpc>
                <a:spcPct val="100000"/>
              </a:lnSpc>
              <a:spcBef>
                <a:spcPts val="0"/>
              </a:spcBef>
              <a:spcAft>
                <a:spcPts val="0"/>
              </a:spcAft>
              <a:buClr>
                <a:schemeClr val="lt1"/>
              </a:buClr>
              <a:buSzPct val="100000"/>
              <a:buFont typeface="Arial"/>
              <a:buNone/>
            </a:pPr>
            <a:r>
              <a:rPr b="1" i="0" lang="en-US" sz="2400" u="none">
                <a:solidFill>
                  <a:schemeClr val="lt1"/>
                </a:solidFill>
                <a:latin typeface="Arial"/>
                <a:ea typeface="Arial"/>
                <a:cs typeface="Arial"/>
                <a:sym typeface="Arial"/>
              </a:rPr>
              <a:t>Five-Step Sequence.</a:t>
            </a:r>
            <a:r>
              <a:rPr b="0" i="0" lang="en-US" sz="2400" u="none">
                <a:solidFill>
                  <a:schemeClr val="lt1"/>
                </a:solidFill>
                <a:latin typeface="Arial"/>
                <a:ea typeface="Arial"/>
                <a:cs typeface="Arial"/>
                <a:sym typeface="Arial"/>
              </a:rPr>
              <a:t> </a:t>
            </a:r>
          </a:p>
        </p:txBody>
      </p:sp>
      <p:sp>
        <p:nvSpPr>
          <p:cNvPr id="718" name="Shape 718"/>
          <p:cNvSpPr txBox="1"/>
          <p:nvPr/>
        </p:nvSpPr>
        <p:spPr>
          <a:xfrm>
            <a:off x="990600" y="2514600"/>
            <a:ext cx="6858000" cy="3444900"/>
          </a:xfrm>
          <a:prstGeom prst="rect">
            <a:avLst/>
          </a:prstGeom>
          <a:noFill/>
          <a:ln>
            <a:noFill/>
          </a:ln>
        </p:spPr>
        <p:txBody>
          <a:bodyPr anchorCtr="0" anchor="ctr" bIns="45700" lIns="91425" rIns="91425" wrap="square" tIns="45700">
            <a:spAutoFit/>
          </a:bodyPr>
          <a:lstStyle/>
          <a:p>
            <a:pPr indent="-342900" lvl="0" marL="342900" marR="0" rtl="0" algn="l">
              <a:lnSpc>
                <a:spcPct val="100000"/>
              </a:lnSpc>
              <a:spcBef>
                <a:spcPts val="0"/>
              </a:spcBef>
              <a:spcAft>
                <a:spcPts val="0"/>
              </a:spcAft>
              <a:buClr>
                <a:schemeClr val="lt1"/>
              </a:buClr>
              <a:buSzPct val="100000"/>
              <a:buFont typeface="Arial"/>
              <a:buAutoNum type="arabicPeriod"/>
            </a:pPr>
            <a:r>
              <a:rPr b="0" i="0" lang="en-US" sz="2000" u="none">
                <a:solidFill>
                  <a:schemeClr val="lt1"/>
                </a:solidFill>
                <a:latin typeface="Arial"/>
                <a:ea typeface="Arial"/>
                <a:cs typeface="Arial"/>
                <a:sym typeface="Arial"/>
              </a:rPr>
              <a:t>Producing pilot units - linking theory and practice</a:t>
            </a:r>
          </a:p>
          <a:p>
            <a:pPr indent="-469900" lvl="0" marL="342900" marR="0" rtl="0" algn="l">
              <a:lnSpc>
                <a:spcPct val="100000"/>
              </a:lnSpc>
              <a:spcBef>
                <a:spcPts val="0"/>
              </a:spcBef>
              <a:spcAft>
                <a:spcPts val="0"/>
              </a:spcAft>
              <a:buClr>
                <a:schemeClr val="lt1"/>
              </a:buClr>
              <a:buSzPct val="100000"/>
              <a:buFont typeface="Arial"/>
              <a:buNone/>
            </a:pPr>
            <a:r>
              <a:rPr b="0" i="0" lang="en-US" sz="2000" u="none">
                <a:solidFill>
                  <a:schemeClr val="lt1"/>
                </a:solidFill>
                <a:latin typeface="Arial"/>
                <a:ea typeface="Arial"/>
                <a:cs typeface="Arial"/>
                <a:sym typeface="Arial"/>
              </a:rPr>
              <a:t>	a.)  Diagnosis of Needs</a:t>
            </a:r>
          </a:p>
          <a:p>
            <a:pPr indent="-469900" lvl="0" marL="342900" marR="0" rtl="0" algn="l">
              <a:lnSpc>
                <a:spcPct val="100000"/>
              </a:lnSpc>
              <a:spcBef>
                <a:spcPts val="0"/>
              </a:spcBef>
              <a:spcAft>
                <a:spcPts val="0"/>
              </a:spcAft>
              <a:buClr>
                <a:schemeClr val="lt1"/>
              </a:buClr>
              <a:buSzPct val="100000"/>
              <a:buFont typeface="Arial"/>
              <a:buNone/>
            </a:pPr>
            <a:r>
              <a:rPr b="0" i="0" lang="en-US" sz="2000" u="none">
                <a:solidFill>
                  <a:schemeClr val="lt1"/>
                </a:solidFill>
                <a:latin typeface="Arial"/>
                <a:ea typeface="Arial"/>
                <a:cs typeface="Arial"/>
                <a:sym typeface="Arial"/>
              </a:rPr>
              <a:t>	b.)  Formulation of Objectives</a:t>
            </a:r>
          </a:p>
          <a:p>
            <a:pPr indent="-469900" lvl="0" marL="342900" marR="0" rtl="0" algn="l">
              <a:lnSpc>
                <a:spcPct val="100000"/>
              </a:lnSpc>
              <a:spcBef>
                <a:spcPts val="0"/>
              </a:spcBef>
              <a:spcAft>
                <a:spcPts val="0"/>
              </a:spcAft>
              <a:buClr>
                <a:schemeClr val="lt1"/>
              </a:buClr>
              <a:buSzPct val="100000"/>
              <a:buFont typeface="Arial"/>
              <a:buNone/>
            </a:pPr>
            <a:r>
              <a:rPr b="0" i="0" lang="en-US" sz="2000" u="none">
                <a:solidFill>
                  <a:schemeClr val="lt1"/>
                </a:solidFill>
                <a:latin typeface="Arial"/>
                <a:ea typeface="Arial"/>
                <a:cs typeface="Arial"/>
                <a:sym typeface="Arial"/>
              </a:rPr>
              <a:t>	c.)  Selection of Content</a:t>
            </a:r>
          </a:p>
          <a:p>
            <a:pPr indent="-469900" lvl="0" marL="342900" marR="0" rtl="0" algn="l">
              <a:lnSpc>
                <a:spcPct val="100000"/>
              </a:lnSpc>
              <a:spcBef>
                <a:spcPts val="0"/>
              </a:spcBef>
              <a:spcAft>
                <a:spcPts val="0"/>
              </a:spcAft>
              <a:buClr>
                <a:schemeClr val="lt1"/>
              </a:buClr>
              <a:buSzPct val="100000"/>
              <a:buFont typeface="Arial"/>
              <a:buNone/>
            </a:pPr>
            <a:r>
              <a:rPr b="0" i="0" lang="en-US" sz="2000" u="none">
                <a:solidFill>
                  <a:schemeClr val="lt1"/>
                </a:solidFill>
                <a:latin typeface="Arial"/>
                <a:ea typeface="Arial"/>
                <a:cs typeface="Arial"/>
                <a:sym typeface="Arial"/>
              </a:rPr>
              <a:t>	d.)  Organization of Content</a:t>
            </a:r>
          </a:p>
          <a:p>
            <a:pPr indent="-469900" lvl="0" marL="342900" marR="0" rtl="0" algn="l">
              <a:lnSpc>
                <a:spcPct val="100000"/>
              </a:lnSpc>
              <a:spcBef>
                <a:spcPts val="0"/>
              </a:spcBef>
              <a:spcAft>
                <a:spcPts val="0"/>
              </a:spcAft>
              <a:buClr>
                <a:schemeClr val="lt1"/>
              </a:buClr>
              <a:buSzPct val="100000"/>
              <a:buFont typeface="Arial"/>
              <a:buNone/>
            </a:pPr>
            <a:r>
              <a:rPr b="0" i="0" lang="en-US" sz="2000" u="none">
                <a:solidFill>
                  <a:schemeClr val="lt1"/>
                </a:solidFill>
                <a:latin typeface="Arial"/>
                <a:ea typeface="Arial"/>
                <a:cs typeface="Arial"/>
                <a:sym typeface="Arial"/>
              </a:rPr>
              <a:t>	e.)  Selection of Learning Experiences</a:t>
            </a:r>
          </a:p>
          <a:p>
            <a:pPr indent="-469900" lvl="0" marL="342900" marR="0" rtl="0" algn="l">
              <a:lnSpc>
                <a:spcPct val="100000"/>
              </a:lnSpc>
              <a:spcBef>
                <a:spcPts val="0"/>
              </a:spcBef>
              <a:spcAft>
                <a:spcPts val="0"/>
              </a:spcAft>
              <a:buClr>
                <a:schemeClr val="lt1"/>
              </a:buClr>
              <a:buSzPct val="100000"/>
              <a:buFont typeface="Arial"/>
              <a:buNone/>
            </a:pPr>
            <a:r>
              <a:rPr b="0" i="0" lang="en-US" sz="2000" u="none">
                <a:solidFill>
                  <a:schemeClr val="lt1"/>
                </a:solidFill>
                <a:latin typeface="Arial"/>
                <a:ea typeface="Arial"/>
                <a:cs typeface="Arial"/>
                <a:sym typeface="Arial"/>
              </a:rPr>
              <a:t>	f.)  Organization of Learning Activities</a:t>
            </a:r>
          </a:p>
          <a:p>
            <a:pPr indent="-469900" lvl="0" marL="342900" marR="0" rtl="0" algn="l">
              <a:lnSpc>
                <a:spcPct val="100000"/>
              </a:lnSpc>
              <a:spcBef>
                <a:spcPts val="0"/>
              </a:spcBef>
              <a:spcAft>
                <a:spcPts val="0"/>
              </a:spcAft>
              <a:buClr>
                <a:schemeClr val="lt1"/>
              </a:buClr>
              <a:buSzPct val="100000"/>
              <a:buFont typeface="Arial"/>
              <a:buNone/>
            </a:pPr>
            <a:r>
              <a:rPr b="0" i="0" lang="en-US" sz="2000" u="none">
                <a:solidFill>
                  <a:schemeClr val="lt1"/>
                </a:solidFill>
                <a:latin typeface="Arial"/>
                <a:ea typeface="Arial"/>
                <a:cs typeface="Arial"/>
                <a:sym typeface="Arial"/>
              </a:rPr>
              <a:t>	g.) </a:t>
            </a:r>
            <a:r>
              <a:rPr b="0" i="1" lang="en-US" sz="2000" u="none">
                <a:solidFill>
                  <a:schemeClr val="lt1"/>
                </a:solidFill>
                <a:latin typeface="Arial"/>
                <a:ea typeface="Arial"/>
                <a:cs typeface="Arial"/>
                <a:sym typeface="Arial"/>
              </a:rPr>
              <a:t>Determination of what to evaluate and of the ways and means of doing it</a:t>
            </a:r>
          </a:p>
          <a:p>
            <a:pPr indent="-469900" lvl="0" marL="342900" marR="0" rtl="0" algn="l">
              <a:lnSpc>
                <a:spcPct val="100000"/>
              </a:lnSpc>
              <a:spcBef>
                <a:spcPts val="0"/>
              </a:spcBef>
              <a:spcAft>
                <a:spcPts val="0"/>
              </a:spcAft>
              <a:buClr>
                <a:schemeClr val="lt1"/>
              </a:buClr>
              <a:buSzPct val="100000"/>
              <a:buFont typeface="Arial"/>
              <a:buNone/>
            </a:pPr>
            <a:r>
              <a:rPr b="0" i="0" lang="en-US" sz="2000" u="none">
                <a:solidFill>
                  <a:schemeClr val="lt1"/>
                </a:solidFill>
                <a:latin typeface="Arial"/>
                <a:ea typeface="Arial"/>
                <a:cs typeface="Arial"/>
                <a:sym typeface="Arial"/>
              </a:rPr>
              <a:t>	h.)  Checking for Balance and Sequence</a:t>
            </a:r>
          </a:p>
          <a:p>
            <a:pPr indent="-469900" lvl="0" marL="342900" marR="0" rtl="0" algn="l">
              <a:lnSpc>
                <a:spcPct val="100000"/>
              </a:lnSpc>
              <a:spcBef>
                <a:spcPts val="0"/>
              </a:spcBef>
              <a:spcAft>
                <a:spcPts val="0"/>
              </a:spcAft>
              <a:buClr>
                <a:schemeClr val="lt1"/>
              </a:buClr>
              <a:buSzPct val="100000"/>
              <a:buFont typeface="Arial"/>
              <a:buNone/>
            </a:pPr>
            <a:r>
              <a:rPr b="0" i="0" lang="en-US" sz="2000" u="none">
                <a:solidFill>
                  <a:schemeClr val="lt1"/>
                </a:solidFill>
                <a:latin typeface="Arial"/>
                <a:ea typeface="Arial"/>
                <a:cs typeface="Arial"/>
                <a:sym typeface="Arial"/>
              </a:rPr>
              <a:t>	</a:t>
            </a: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2" name="Shape 722"/>
        <p:cNvGrpSpPr/>
        <p:nvPr/>
      </p:nvGrpSpPr>
      <p:grpSpPr>
        <a:xfrm>
          <a:off x="0" y="0"/>
          <a:ext cx="0" cy="0"/>
          <a:chOff x="0" y="0"/>
          <a:chExt cx="0" cy="0"/>
        </a:xfrm>
      </p:grpSpPr>
      <p:sp>
        <p:nvSpPr>
          <p:cNvPr id="723" name="Shape 723"/>
          <p:cNvSpPr txBox="1"/>
          <p:nvPr/>
        </p:nvSpPr>
        <p:spPr>
          <a:xfrm>
            <a:off x="533400" y="1828800"/>
            <a:ext cx="6348300" cy="646200"/>
          </a:xfrm>
          <a:prstGeom prst="rect">
            <a:avLst/>
          </a:prstGeom>
          <a:noFill/>
          <a:ln>
            <a:noFill/>
          </a:ln>
        </p:spPr>
        <p:txBody>
          <a:bodyPr anchorCtr="0" anchor="ctr" bIns="45700" lIns="91425" rIns="91425" wrap="square" tIns="45700">
            <a:spAutoFit/>
          </a:bodyPr>
          <a:lstStyle/>
          <a:p>
            <a:pPr indent="-228600" lvl="0" marL="0" marR="0" rtl="0" algn="l">
              <a:lnSpc>
                <a:spcPct val="100000"/>
              </a:lnSpc>
              <a:spcBef>
                <a:spcPts val="0"/>
              </a:spcBef>
              <a:spcAft>
                <a:spcPts val="0"/>
              </a:spcAft>
              <a:buClr>
                <a:schemeClr val="lt1"/>
              </a:buClr>
              <a:buSzPct val="100000"/>
              <a:buFont typeface="Arial"/>
              <a:buNone/>
            </a:pPr>
            <a:r>
              <a:rPr b="1" i="0" lang="en-US" sz="3600" u="none">
                <a:solidFill>
                  <a:schemeClr val="lt1"/>
                </a:solidFill>
                <a:latin typeface="Arial"/>
                <a:ea typeface="Arial"/>
                <a:cs typeface="Arial"/>
                <a:sym typeface="Arial"/>
              </a:rPr>
              <a:t>Five-Step Sequence (cont.):</a:t>
            </a:r>
            <a:r>
              <a:rPr b="0" i="0" lang="en-US" sz="2400" u="none">
                <a:solidFill>
                  <a:schemeClr val="lt1"/>
                </a:solidFill>
                <a:latin typeface="Arial"/>
                <a:ea typeface="Arial"/>
                <a:cs typeface="Arial"/>
                <a:sym typeface="Arial"/>
              </a:rPr>
              <a:t> </a:t>
            </a:r>
          </a:p>
        </p:txBody>
      </p:sp>
      <p:sp>
        <p:nvSpPr>
          <p:cNvPr id="724" name="Shape 724"/>
          <p:cNvSpPr txBox="1"/>
          <p:nvPr/>
        </p:nvSpPr>
        <p:spPr>
          <a:xfrm>
            <a:off x="838200" y="2438400"/>
            <a:ext cx="7620000" cy="2124000"/>
          </a:xfrm>
          <a:prstGeom prst="rect">
            <a:avLst/>
          </a:prstGeom>
          <a:noFill/>
          <a:ln>
            <a:noFill/>
          </a:ln>
        </p:spPr>
        <p:txBody>
          <a:bodyPr anchorCtr="0" anchor="ctr" bIns="45700" lIns="91425" rIns="91425" wrap="square" tIns="45700">
            <a:spAutoFit/>
          </a:bodyPr>
          <a:lstStyle/>
          <a:p>
            <a:pPr indent="-342900" lvl="0" marL="342900" marR="0" rtl="0" algn="l">
              <a:lnSpc>
                <a:spcPct val="100000"/>
              </a:lnSpc>
              <a:spcBef>
                <a:spcPts val="0"/>
              </a:spcBef>
              <a:spcAft>
                <a:spcPts val="0"/>
              </a:spcAft>
              <a:buClr>
                <a:schemeClr val="dk2"/>
              </a:buClr>
              <a:buSzPct val="100000"/>
              <a:buFont typeface="Arial"/>
              <a:buAutoNum type="arabicPeriod"/>
            </a:pPr>
            <a:r>
              <a:rPr b="1" i="0" lang="en-US" sz="2000" u="none">
                <a:solidFill>
                  <a:schemeClr val="dk2"/>
                </a:solidFill>
                <a:latin typeface="Arial"/>
                <a:ea typeface="Arial"/>
                <a:cs typeface="Arial"/>
                <a:sym typeface="Arial"/>
              </a:rPr>
              <a:t>		</a:t>
            </a:r>
          </a:p>
          <a:p>
            <a:pPr indent="-342900" lvl="0" marL="342900" marR="0" rtl="0" algn="l">
              <a:lnSpc>
                <a:spcPct val="100000"/>
              </a:lnSpc>
              <a:spcBef>
                <a:spcPts val="0"/>
              </a:spcBef>
              <a:spcAft>
                <a:spcPts val="0"/>
              </a:spcAft>
              <a:buClr>
                <a:schemeClr val="lt1"/>
              </a:buClr>
              <a:buSzPct val="100000"/>
              <a:buFont typeface="Arial"/>
              <a:buAutoNum type="arabicPeriod"/>
            </a:pPr>
            <a:r>
              <a:rPr b="1" i="0" lang="en-US" sz="2800" u="none">
                <a:solidFill>
                  <a:schemeClr val="lt1"/>
                </a:solidFill>
                <a:latin typeface="Arial"/>
                <a:ea typeface="Arial"/>
                <a:cs typeface="Arial"/>
                <a:sym typeface="Arial"/>
              </a:rPr>
              <a:t>Testing Experimental Units</a:t>
            </a:r>
          </a:p>
          <a:p>
            <a:pPr indent="-342900" lvl="0" marL="342900" marR="0" rtl="0" algn="l">
              <a:lnSpc>
                <a:spcPct val="100000"/>
              </a:lnSpc>
              <a:spcBef>
                <a:spcPts val="0"/>
              </a:spcBef>
              <a:spcAft>
                <a:spcPts val="0"/>
              </a:spcAft>
              <a:buClr>
                <a:schemeClr val="lt1"/>
              </a:buClr>
              <a:buSzPct val="100000"/>
              <a:buFont typeface="Arial"/>
              <a:buAutoNum type="arabicPeriod"/>
            </a:pPr>
            <a:r>
              <a:rPr b="1" i="0" lang="en-US" sz="2800" u="none">
                <a:solidFill>
                  <a:schemeClr val="lt1"/>
                </a:solidFill>
                <a:latin typeface="Arial"/>
                <a:ea typeface="Arial"/>
                <a:cs typeface="Arial"/>
                <a:sym typeface="Arial"/>
              </a:rPr>
              <a:t>Revising and consolidating</a:t>
            </a:r>
          </a:p>
          <a:p>
            <a:pPr indent="-342900" lvl="0" marL="342900" marR="0" rtl="0" algn="l">
              <a:lnSpc>
                <a:spcPct val="100000"/>
              </a:lnSpc>
              <a:spcBef>
                <a:spcPts val="0"/>
              </a:spcBef>
              <a:spcAft>
                <a:spcPts val="0"/>
              </a:spcAft>
              <a:buClr>
                <a:schemeClr val="lt1"/>
              </a:buClr>
              <a:buSzPct val="100000"/>
              <a:buFont typeface="Arial"/>
              <a:buAutoNum type="arabicPeriod"/>
            </a:pPr>
            <a:r>
              <a:rPr b="1" i="0" lang="en-US" sz="2800" u="none">
                <a:solidFill>
                  <a:schemeClr val="lt1"/>
                </a:solidFill>
                <a:latin typeface="Arial"/>
                <a:ea typeface="Arial"/>
                <a:cs typeface="Arial"/>
                <a:sym typeface="Arial"/>
              </a:rPr>
              <a:t>Developing a Framework</a:t>
            </a:r>
          </a:p>
          <a:p>
            <a:pPr indent="-342900" lvl="0" marL="342900" marR="0" rtl="0" algn="l">
              <a:lnSpc>
                <a:spcPct val="100000"/>
              </a:lnSpc>
              <a:spcBef>
                <a:spcPts val="0"/>
              </a:spcBef>
              <a:spcAft>
                <a:spcPts val="0"/>
              </a:spcAft>
              <a:buClr>
                <a:schemeClr val="lt1"/>
              </a:buClr>
              <a:buSzPct val="100000"/>
              <a:buFont typeface="Arial"/>
              <a:buAutoNum type="arabicPeriod"/>
            </a:pPr>
            <a:r>
              <a:rPr b="1" i="0" lang="en-US" sz="2800" u="none">
                <a:solidFill>
                  <a:schemeClr val="lt1"/>
                </a:solidFill>
                <a:latin typeface="Arial"/>
                <a:ea typeface="Arial"/>
                <a:cs typeface="Arial"/>
                <a:sym typeface="Arial"/>
              </a:rPr>
              <a:t>Installing and disseminating new units. </a:t>
            </a:r>
          </a:p>
        </p:txBody>
      </p:sp>
      <p:sp>
        <p:nvSpPr>
          <p:cNvPr id="725" name="Shape 725"/>
          <p:cNvSpPr txBox="1"/>
          <p:nvPr/>
        </p:nvSpPr>
        <p:spPr>
          <a:xfrm>
            <a:off x="609600" y="609600"/>
            <a:ext cx="4565700" cy="769800"/>
          </a:xfrm>
          <a:prstGeom prst="rect">
            <a:avLst/>
          </a:prstGeom>
          <a:noFill/>
          <a:ln>
            <a:noFill/>
          </a:ln>
        </p:spPr>
        <p:txBody>
          <a:bodyPr anchorCtr="0" anchor="t" bIns="45700" lIns="91425" rIns="91425" wrap="square" tIns="45700">
            <a:spAutoFit/>
          </a:bodyPr>
          <a:lstStyle/>
          <a:p>
            <a:pPr indent="-279400" lvl="0" marL="0" marR="0" rtl="0" algn="ctr">
              <a:lnSpc>
                <a:spcPct val="100000"/>
              </a:lnSpc>
              <a:spcBef>
                <a:spcPts val="0"/>
              </a:spcBef>
              <a:spcAft>
                <a:spcPts val="0"/>
              </a:spcAft>
              <a:buClr>
                <a:schemeClr val="lt1"/>
              </a:buClr>
              <a:buSzPct val="100000"/>
              <a:buFont typeface="Arial"/>
              <a:buNone/>
            </a:pPr>
            <a:r>
              <a:rPr b="1" i="0" lang="en-US" sz="4400" u="none">
                <a:solidFill>
                  <a:schemeClr val="lt1"/>
                </a:solidFill>
                <a:latin typeface="Arial"/>
                <a:ea typeface="Arial"/>
                <a:cs typeface="Arial"/>
                <a:sym typeface="Arial"/>
              </a:rPr>
              <a:t>The Taba Model</a:t>
            </a:r>
            <a:r>
              <a:rPr b="0" i="0" lang="en-US" sz="4400" u="none">
                <a:solidFill>
                  <a:schemeClr val="lt1"/>
                </a:solidFill>
                <a:latin typeface="Arial"/>
                <a:ea typeface="Arial"/>
                <a:cs typeface="Arial"/>
                <a:sym typeface="Arial"/>
              </a:rPr>
              <a:t> </a:t>
            </a: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9" name="Shape 729"/>
        <p:cNvGrpSpPr/>
        <p:nvPr/>
      </p:nvGrpSpPr>
      <p:grpSpPr>
        <a:xfrm>
          <a:off x="0" y="0"/>
          <a:ext cx="0" cy="0"/>
          <a:chOff x="0" y="0"/>
          <a:chExt cx="0" cy="0"/>
        </a:xfrm>
      </p:grpSpPr>
      <p:sp>
        <p:nvSpPr>
          <p:cNvPr id="730" name="Shape 730"/>
          <p:cNvSpPr txBox="1"/>
          <p:nvPr/>
        </p:nvSpPr>
        <p:spPr>
          <a:xfrm>
            <a:off x="914400" y="1376362"/>
            <a:ext cx="2743200" cy="376200"/>
          </a:xfrm>
          <a:prstGeom prst="rect">
            <a:avLst/>
          </a:prstGeom>
          <a:noFill/>
          <a:ln cap="flat" cmpd="sng" w="9525">
            <a:solidFill>
              <a:schemeClr val="lt1"/>
            </a:solidFill>
            <a:prstDash val="solid"/>
            <a:miter lim="800000"/>
            <a:headEnd len="med" w="med" type="none"/>
            <a:tailEnd len="med" w="med" type="none"/>
          </a:ln>
        </p:spPr>
        <p:txBody>
          <a:bodyPr anchorCtr="0" anchor="t" bIns="45700" lIns="91425" rIns="91425" wrap="square" tIns="45700">
            <a:spAutoFit/>
          </a:bodyPr>
          <a:lstStyle/>
          <a:p>
            <a:pPr indent="-114300" lvl="0" marL="0" marR="0" rtl="0" algn="l">
              <a:lnSpc>
                <a:spcPct val="100000"/>
              </a:lnSpc>
              <a:spcBef>
                <a:spcPts val="0"/>
              </a:spcBef>
              <a:spcAft>
                <a:spcPts val="0"/>
              </a:spcAft>
              <a:buClr>
                <a:schemeClr val="lt1"/>
              </a:buClr>
              <a:buSzPct val="100000"/>
              <a:buFont typeface="Arial"/>
              <a:buNone/>
            </a:pPr>
            <a:r>
              <a:rPr b="0" i="0" lang="en-US" sz="1800" u="none">
                <a:solidFill>
                  <a:schemeClr val="lt1"/>
                </a:solidFill>
                <a:latin typeface="Arial"/>
                <a:ea typeface="Arial"/>
                <a:cs typeface="Arial"/>
                <a:sym typeface="Arial"/>
              </a:rPr>
              <a:t>GOALS &amp; OBJECTIVES</a:t>
            </a:r>
          </a:p>
        </p:txBody>
      </p:sp>
      <p:sp>
        <p:nvSpPr>
          <p:cNvPr id="731" name="Shape 731"/>
          <p:cNvSpPr txBox="1"/>
          <p:nvPr/>
        </p:nvSpPr>
        <p:spPr>
          <a:xfrm>
            <a:off x="914400" y="2209800"/>
            <a:ext cx="2209800" cy="3632100"/>
          </a:xfrm>
          <a:prstGeom prst="rect">
            <a:avLst/>
          </a:prstGeom>
          <a:noFill/>
          <a:ln cap="flat" cmpd="sng" w="9525">
            <a:solidFill>
              <a:schemeClr val="lt1"/>
            </a:solidFill>
            <a:prstDash val="solid"/>
            <a:miter lim="800000"/>
            <a:headEnd len="med" w="med" type="none"/>
            <a:tailEnd len="med" w="med" type="none"/>
          </a:ln>
        </p:spPr>
        <p:txBody>
          <a:bodyPr anchorCtr="0" anchor="t" bIns="45700" lIns="91425" rIns="91425" wrap="square" tIns="45700">
            <a:spAutoFit/>
          </a:bodyPr>
          <a:lstStyle/>
          <a:p>
            <a:pPr indent="-101600" lvl="0" marL="0" marR="0" rtl="0" algn="l">
              <a:lnSpc>
                <a:spcPct val="100000"/>
              </a:lnSpc>
              <a:spcBef>
                <a:spcPts val="0"/>
              </a:spcBef>
              <a:spcAft>
                <a:spcPts val="0"/>
              </a:spcAft>
              <a:buClr>
                <a:schemeClr val="lt1"/>
              </a:buClr>
              <a:buSzPct val="100000"/>
              <a:buFont typeface="Arial"/>
              <a:buNone/>
            </a:pPr>
            <a:r>
              <a:rPr b="1" i="0" lang="en-US" sz="1600" u="none">
                <a:solidFill>
                  <a:schemeClr val="lt1"/>
                </a:solidFill>
                <a:latin typeface="Arial"/>
                <a:ea typeface="Arial"/>
                <a:cs typeface="Arial"/>
                <a:sym typeface="Arial"/>
              </a:rPr>
              <a:t>CURRICULUM DESIGNING  </a:t>
            </a:r>
          </a:p>
          <a:p>
            <a:pPr indent="-101600" lvl="0" marL="0" marR="0" rtl="0" algn="l">
              <a:lnSpc>
                <a:spcPct val="100000"/>
              </a:lnSpc>
              <a:spcBef>
                <a:spcPts val="0"/>
              </a:spcBef>
              <a:spcAft>
                <a:spcPts val="0"/>
              </a:spcAft>
              <a:buClr>
                <a:schemeClr val="lt1"/>
              </a:buClr>
              <a:buSzPct val="100000"/>
              <a:buFont typeface="Arial"/>
              <a:buNone/>
            </a:pPr>
            <a:r>
              <a:t/>
            </a:r>
            <a:endParaRPr b="0" i="0" sz="1600" u="none">
              <a:solidFill>
                <a:schemeClr val="lt1"/>
              </a:solidFill>
              <a:latin typeface="Arial"/>
              <a:ea typeface="Arial"/>
              <a:cs typeface="Arial"/>
              <a:sym typeface="Arial"/>
            </a:endParaRP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Decisions as to </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design(s) made by </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the responsible</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curriculum planning group(s) for a </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particular </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educational center.</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Various prior</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decisions by </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political</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and social agencies</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may limit the </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final design(s).</a:t>
            </a:r>
          </a:p>
        </p:txBody>
      </p:sp>
      <p:cxnSp>
        <p:nvCxnSpPr>
          <p:cNvPr id="732" name="Shape 732"/>
          <p:cNvCxnSpPr/>
          <p:nvPr/>
        </p:nvCxnSpPr>
        <p:spPr>
          <a:xfrm>
            <a:off x="1554162" y="2493962"/>
            <a:ext cx="457200" cy="0"/>
          </a:xfrm>
          <a:prstGeom prst="straightConnector1">
            <a:avLst/>
          </a:prstGeom>
          <a:noFill/>
          <a:ln cap="flat" cmpd="sng" w="9525">
            <a:solidFill>
              <a:srgbClr val="000000"/>
            </a:solidFill>
            <a:prstDash val="solid"/>
            <a:miter lim="800000"/>
            <a:headEnd len="med" w="med" type="none"/>
            <a:tailEnd len="med" w="med" type="none"/>
          </a:ln>
        </p:spPr>
      </p:cxnSp>
      <p:cxnSp>
        <p:nvCxnSpPr>
          <p:cNvPr id="733" name="Shape 733"/>
          <p:cNvCxnSpPr/>
          <p:nvPr/>
        </p:nvCxnSpPr>
        <p:spPr>
          <a:xfrm>
            <a:off x="1554162" y="2493962"/>
            <a:ext cx="457200" cy="0"/>
          </a:xfrm>
          <a:prstGeom prst="straightConnector1">
            <a:avLst/>
          </a:prstGeom>
          <a:noFill/>
          <a:ln cap="flat" cmpd="sng" w="9525">
            <a:solidFill>
              <a:srgbClr val="000000"/>
            </a:solidFill>
            <a:prstDash val="solid"/>
            <a:miter lim="800000"/>
            <a:headEnd len="med" w="med" type="none"/>
            <a:tailEnd len="med" w="med" type="none"/>
          </a:ln>
        </p:spPr>
      </p:cxnSp>
      <p:sp>
        <p:nvSpPr>
          <p:cNvPr id="734" name="Shape 734"/>
          <p:cNvSpPr txBox="1"/>
          <p:nvPr/>
        </p:nvSpPr>
        <p:spPr>
          <a:xfrm>
            <a:off x="3429000" y="2209800"/>
            <a:ext cx="2286000" cy="3754500"/>
          </a:xfrm>
          <a:prstGeom prst="rect">
            <a:avLst/>
          </a:prstGeom>
          <a:noFill/>
          <a:ln cap="flat" cmpd="sng" w="9525">
            <a:solidFill>
              <a:schemeClr val="lt1"/>
            </a:solidFill>
            <a:prstDash val="solid"/>
            <a:miter lim="800000"/>
            <a:headEnd len="med" w="med" type="none"/>
            <a:tailEnd len="med" w="med" type="none"/>
          </a:ln>
        </p:spPr>
        <p:txBody>
          <a:bodyPr anchorCtr="0" anchor="t" bIns="45700" lIns="91425" rIns="91425" wrap="square" tIns="45700">
            <a:spAutoFit/>
          </a:bodyPr>
          <a:lstStyle/>
          <a:p>
            <a:pPr indent="-88900" lvl="0" marL="0" marR="0" rtl="0" algn="l">
              <a:lnSpc>
                <a:spcPct val="100000"/>
              </a:lnSpc>
              <a:spcBef>
                <a:spcPts val="0"/>
              </a:spcBef>
              <a:spcAft>
                <a:spcPts val="0"/>
              </a:spcAft>
              <a:buClr>
                <a:schemeClr val="lt1"/>
              </a:buClr>
              <a:buSzPct val="100000"/>
              <a:buFont typeface="Arial"/>
              <a:buNone/>
            </a:pPr>
            <a:r>
              <a:rPr b="1" i="0" lang="en-US" sz="1400" u="none">
                <a:solidFill>
                  <a:schemeClr val="lt1"/>
                </a:solidFill>
                <a:latin typeface="Arial"/>
                <a:ea typeface="Arial"/>
                <a:cs typeface="Arial"/>
                <a:sym typeface="Arial"/>
              </a:rPr>
              <a:t>CURRICULUM</a:t>
            </a:r>
          </a:p>
          <a:p>
            <a:pPr indent="-88900" lvl="0" marL="0" marR="0" rtl="0" algn="l">
              <a:lnSpc>
                <a:spcPct val="100000"/>
              </a:lnSpc>
              <a:spcBef>
                <a:spcPts val="0"/>
              </a:spcBef>
              <a:spcAft>
                <a:spcPts val="0"/>
              </a:spcAft>
              <a:buClr>
                <a:schemeClr val="lt1"/>
              </a:buClr>
              <a:buSzPct val="100000"/>
              <a:buFont typeface="Arial"/>
              <a:buNone/>
            </a:pPr>
            <a:r>
              <a:rPr b="1" i="0" lang="en-US" sz="1400" u="none">
                <a:solidFill>
                  <a:schemeClr val="lt1"/>
                </a:solidFill>
                <a:latin typeface="Arial"/>
                <a:ea typeface="Arial"/>
                <a:cs typeface="Arial"/>
                <a:sym typeface="Arial"/>
              </a:rPr>
              <a:t>IMPLEMENTATION</a:t>
            </a:r>
          </a:p>
          <a:p>
            <a:pPr indent="-88900" lvl="0" marL="0" marR="0" rtl="0" algn="l">
              <a:lnSpc>
                <a:spcPct val="100000"/>
              </a:lnSpc>
              <a:spcBef>
                <a:spcPts val="0"/>
              </a:spcBef>
              <a:spcAft>
                <a:spcPts val="0"/>
              </a:spcAft>
              <a:buClr>
                <a:schemeClr val="lt1"/>
              </a:buClr>
              <a:buSzPct val="100000"/>
              <a:buFont typeface="Arial"/>
              <a:buNone/>
            </a:pPr>
            <a:r>
              <a:t/>
            </a:r>
            <a:endParaRPr b="1" i="0" sz="1400" u="none">
              <a:solidFill>
                <a:schemeClr val="lt1"/>
              </a:solidFill>
              <a:latin typeface="Arial"/>
              <a:ea typeface="Arial"/>
              <a:cs typeface="Arial"/>
              <a:sym typeface="Arial"/>
            </a:endParaRP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(Instruction)Decisions </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as to instructional modes made by responsible teacher(s). </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The curriculum plan includes alternative</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modes with suggestions as to resources, </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media, and organization, thus encouraging </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flexibility  and more freedom </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for the teacher(s) </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and students. </a:t>
            </a:r>
          </a:p>
        </p:txBody>
      </p:sp>
      <p:sp>
        <p:nvSpPr>
          <p:cNvPr id="735" name="Shape 735"/>
          <p:cNvSpPr txBox="1"/>
          <p:nvPr/>
        </p:nvSpPr>
        <p:spPr>
          <a:xfrm>
            <a:off x="5943600" y="2209800"/>
            <a:ext cx="2743200" cy="3754500"/>
          </a:xfrm>
          <a:prstGeom prst="rect">
            <a:avLst/>
          </a:prstGeom>
          <a:noFill/>
          <a:ln cap="flat" cmpd="sng" w="9525">
            <a:solidFill>
              <a:schemeClr val="lt1"/>
            </a:solidFill>
            <a:prstDash val="solid"/>
            <a:miter lim="800000"/>
            <a:headEnd len="med" w="med" type="none"/>
            <a:tailEnd len="med" w="med" type="none"/>
          </a:ln>
        </p:spPr>
        <p:txBody>
          <a:bodyPr anchorCtr="0" anchor="t" bIns="45700" lIns="91425" rIns="91425" wrap="square" tIns="45700">
            <a:spAutoFit/>
          </a:bodyPr>
          <a:lstStyle/>
          <a:p>
            <a:pPr indent="-88900" lvl="0" marL="0" marR="0" rtl="0" algn="l">
              <a:lnSpc>
                <a:spcPct val="100000"/>
              </a:lnSpc>
              <a:spcBef>
                <a:spcPts val="0"/>
              </a:spcBef>
              <a:spcAft>
                <a:spcPts val="0"/>
              </a:spcAft>
              <a:buClr>
                <a:schemeClr val="lt1"/>
              </a:buClr>
              <a:buSzPct val="100000"/>
              <a:buFont typeface="Arial"/>
              <a:buNone/>
            </a:pPr>
            <a:r>
              <a:rPr b="1" i="0" lang="en-US" sz="1400" u="none">
                <a:solidFill>
                  <a:schemeClr val="lt1"/>
                </a:solidFill>
                <a:latin typeface="Arial"/>
                <a:ea typeface="Arial"/>
                <a:cs typeface="Arial"/>
                <a:sym typeface="Arial"/>
              </a:rPr>
              <a:t>CURRICULUM</a:t>
            </a:r>
          </a:p>
          <a:p>
            <a:pPr indent="-88900" lvl="0" marL="0" marR="0" rtl="0" algn="l">
              <a:lnSpc>
                <a:spcPct val="100000"/>
              </a:lnSpc>
              <a:spcBef>
                <a:spcPts val="0"/>
              </a:spcBef>
              <a:spcAft>
                <a:spcPts val="0"/>
              </a:spcAft>
              <a:buClr>
                <a:schemeClr val="lt1"/>
              </a:buClr>
              <a:buSzPct val="100000"/>
              <a:buFont typeface="Arial"/>
              <a:buNone/>
            </a:pPr>
            <a:r>
              <a:rPr b="1" i="0" lang="en-US" sz="1400" u="none">
                <a:solidFill>
                  <a:schemeClr val="lt1"/>
                </a:solidFill>
                <a:latin typeface="Arial"/>
                <a:ea typeface="Arial"/>
                <a:cs typeface="Arial"/>
                <a:sym typeface="Arial"/>
              </a:rPr>
              <a:t>EVALUATION</a:t>
            </a:r>
          </a:p>
          <a:p>
            <a:pPr indent="-88900" lvl="0" marL="0" marR="0" rtl="0" algn="l">
              <a:lnSpc>
                <a:spcPct val="100000"/>
              </a:lnSpc>
              <a:spcBef>
                <a:spcPts val="0"/>
              </a:spcBef>
              <a:spcAft>
                <a:spcPts val="0"/>
              </a:spcAft>
              <a:buClr>
                <a:schemeClr val="lt1"/>
              </a:buClr>
              <a:buSzPct val="100000"/>
              <a:buFont typeface="Arial"/>
              <a:buNone/>
            </a:pPr>
            <a:r>
              <a:t/>
            </a:r>
            <a:endParaRPr b="0" i="0" sz="1400" u="none">
              <a:solidFill>
                <a:schemeClr val="lt1"/>
              </a:solidFill>
              <a:latin typeface="Arial"/>
              <a:ea typeface="Arial"/>
              <a:cs typeface="Arial"/>
              <a:sym typeface="Arial"/>
            </a:endParaRP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Decisions as to evaluative procedures for determining learner progress made by</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the responsible</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teacher(s). </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Decisions as to evaluative </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procedures for evaluating the curriculum.</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Plans are made by the</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responsible planning</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group. </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Evaluative data become bases</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for decision making</a:t>
            </a:r>
          </a:p>
          <a:p>
            <a:pPr indent="-88900" lvl="0" marL="0" marR="0" rtl="0" algn="l">
              <a:lnSpc>
                <a:spcPct val="100000"/>
              </a:lnSpc>
              <a:spcBef>
                <a:spcPts val="0"/>
              </a:spcBef>
              <a:spcAft>
                <a:spcPts val="0"/>
              </a:spcAft>
              <a:buClr>
                <a:schemeClr val="lt1"/>
              </a:buClr>
              <a:buSzPct val="100000"/>
              <a:buFont typeface="Arial"/>
              <a:buNone/>
            </a:pPr>
            <a:r>
              <a:rPr b="0" i="0" lang="en-US" sz="1400" u="none">
                <a:solidFill>
                  <a:schemeClr val="lt1"/>
                </a:solidFill>
                <a:latin typeface="Arial"/>
                <a:ea typeface="Arial"/>
                <a:cs typeface="Arial"/>
                <a:sym typeface="Arial"/>
              </a:rPr>
              <a:t>in further planning.</a:t>
            </a:r>
          </a:p>
        </p:txBody>
      </p:sp>
      <p:cxnSp>
        <p:nvCxnSpPr>
          <p:cNvPr id="736" name="Shape 736"/>
          <p:cNvCxnSpPr/>
          <p:nvPr/>
        </p:nvCxnSpPr>
        <p:spPr>
          <a:xfrm rot="5400000">
            <a:off x="1924050" y="1847850"/>
            <a:ext cx="457200" cy="266700"/>
          </a:xfrm>
          <a:prstGeom prst="bentConnector3">
            <a:avLst>
              <a:gd fmla="val 50000" name="adj1"/>
            </a:avLst>
          </a:prstGeom>
          <a:noFill/>
          <a:ln cap="flat" cmpd="sng" w="9525">
            <a:solidFill>
              <a:schemeClr val="lt1"/>
            </a:solidFill>
            <a:prstDash val="solid"/>
            <a:miter lim="800000"/>
            <a:headEnd len="med" w="med" type="none"/>
            <a:tailEnd len="med" w="med" type="none"/>
          </a:ln>
        </p:spPr>
      </p:cxnSp>
      <p:cxnSp>
        <p:nvCxnSpPr>
          <p:cNvPr id="737" name="Shape 737"/>
          <p:cNvCxnSpPr/>
          <p:nvPr/>
        </p:nvCxnSpPr>
        <p:spPr>
          <a:xfrm>
            <a:off x="2286000" y="1752600"/>
            <a:ext cx="2286000" cy="457200"/>
          </a:xfrm>
          <a:prstGeom prst="bentConnector3">
            <a:avLst>
              <a:gd fmla="val 50000" name="adj1"/>
            </a:avLst>
          </a:prstGeom>
          <a:noFill/>
          <a:ln cap="flat" cmpd="sng" w="9525">
            <a:solidFill>
              <a:schemeClr val="lt1"/>
            </a:solidFill>
            <a:prstDash val="solid"/>
            <a:miter lim="800000"/>
            <a:headEnd len="med" w="med" type="none"/>
            <a:tailEnd len="med" w="med" type="none"/>
          </a:ln>
        </p:spPr>
      </p:cxnSp>
      <p:cxnSp>
        <p:nvCxnSpPr>
          <p:cNvPr id="738" name="Shape 738"/>
          <p:cNvCxnSpPr/>
          <p:nvPr/>
        </p:nvCxnSpPr>
        <p:spPr>
          <a:xfrm rot="10800000">
            <a:off x="2286000" y="1752600"/>
            <a:ext cx="5029200" cy="457200"/>
          </a:xfrm>
          <a:prstGeom prst="bentConnector3">
            <a:avLst>
              <a:gd fmla="val 50000" name="adj1"/>
            </a:avLst>
          </a:prstGeom>
          <a:noFill/>
          <a:ln cap="flat" cmpd="sng" w="9525">
            <a:solidFill>
              <a:schemeClr val="lt1"/>
            </a:solidFill>
            <a:prstDash val="solid"/>
            <a:miter lim="800000"/>
            <a:headEnd len="med" w="med" type="none"/>
            <a:tailEnd len="med" w="med" type="none"/>
          </a:ln>
        </p:spPr>
      </p:cxnSp>
      <p:sp>
        <p:nvSpPr>
          <p:cNvPr id="739" name="Shape 739"/>
          <p:cNvSpPr txBox="1"/>
          <p:nvPr/>
        </p:nvSpPr>
        <p:spPr>
          <a:xfrm>
            <a:off x="898525" y="501650"/>
            <a:ext cx="7635900" cy="641400"/>
          </a:xfrm>
          <a:prstGeom prst="rect">
            <a:avLst/>
          </a:prstGeom>
          <a:noFill/>
          <a:ln>
            <a:noFill/>
          </a:ln>
        </p:spPr>
        <p:txBody>
          <a:bodyPr anchorCtr="0" anchor="t" bIns="45700" lIns="91425" rIns="91425" wrap="square" tIns="45700">
            <a:spAutoFit/>
          </a:bodyPr>
          <a:lstStyle/>
          <a:p>
            <a:pPr indent="-114300" lvl="0" marL="0" marR="0" rtl="0" algn="l">
              <a:lnSpc>
                <a:spcPct val="100000"/>
              </a:lnSpc>
              <a:spcBef>
                <a:spcPts val="0"/>
              </a:spcBef>
              <a:spcAft>
                <a:spcPts val="0"/>
              </a:spcAft>
              <a:buClr>
                <a:schemeClr val="lt1"/>
              </a:buClr>
              <a:buSzPct val="100000"/>
              <a:buFont typeface="Arial"/>
              <a:buNone/>
            </a:pPr>
            <a:r>
              <a:rPr b="1" i="0" lang="en-US" sz="1800" u="none">
                <a:solidFill>
                  <a:schemeClr val="lt1"/>
                </a:solidFill>
                <a:latin typeface="Arial"/>
                <a:ea typeface="Arial"/>
                <a:cs typeface="Arial"/>
                <a:sym typeface="Arial"/>
              </a:rPr>
              <a:t>Saylor, Alexander, and Lewis’s conception of the curriculum planning process: </a:t>
            </a: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3" name="Shape 743"/>
        <p:cNvGrpSpPr/>
        <p:nvPr/>
      </p:nvGrpSpPr>
      <p:grpSpPr>
        <a:xfrm>
          <a:off x="0" y="0"/>
          <a:ext cx="0" cy="0"/>
          <a:chOff x="0" y="0"/>
          <a:chExt cx="0" cy="0"/>
        </a:xfrm>
      </p:grpSpPr>
      <p:sp>
        <p:nvSpPr>
          <p:cNvPr id="744" name="Shape 744"/>
          <p:cNvSpPr txBox="1"/>
          <p:nvPr/>
        </p:nvSpPr>
        <p:spPr>
          <a:xfrm>
            <a:off x="457200" y="685800"/>
            <a:ext cx="8382000" cy="708000"/>
          </a:xfrm>
          <a:prstGeom prst="rect">
            <a:avLst/>
          </a:prstGeom>
          <a:noFill/>
          <a:ln>
            <a:noFill/>
          </a:ln>
        </p:spPr>
        <p:txBody>
          <a:bodyPr anchorCtr="0" anchor="t" bIns="45700" lIns="91425" rIns="91425" wrap="square" tIns="45700">
            <a:spAutoFit/>
          </a:bodyPr>
          <a:lstStyle/>
          <a:p>
            <a:pPr indent="-254000" lvl="0" marL="0" marR="0" rtl="0" algn="ctr">
              <a:lnSpc>
                <a:spcPct val="100000"/>
              </a:lnSpc>
              <a:spcBef>
                <a:spcPts val="0"/>
              </a:spcBef>
              <a:spcAft>
                <a:spcPts val="0"/>
              </a:spcAft>
              <a:buClr>
                <a:schemeClr val="lt1"/>
              </a:buClr>
              <a:buSzPct val="100000"/>
              <a:buFont typeface="Arial"/>
              <a:buNone/>
            </a:pPr>
            <a:r>
              <a:rPr b="0" i="0" lang="en-US" sz="4000" u="none">
                <a:solidFill>
                  <a:schemeClr val="lt1"/>
                </a:solidFill>
                <a:latin typeface="Arial"/>
                <a:ea typeface="Arial"/>
                <a:cs typeface="Arial"/>
                <a:sym typeface="Arial"/>
              </a:rPr>
              <a:t>Models of Curriculum Development</a:t>
            </a:r>
          </a:p>
        </p:txBody>
      </p:sp>
      <p:sp>
        <p:nvSpPr>
          <p:cNvPr id="745" name="Shape 745"/>
          <p:cNvSpPr txBox="1"/>
          <p:nvPr/>
        </p:nvSpPr>
        <p:spPr>
          <a:xfrm>
            <a:off x="838200" y="2393950"/>
            <a:ext cx="5988000" cy="457200"/>
          </a:xfrm>
          <a:prstGeom prst="rect">
            <a:avLst/>
          </a:prstGeom>
          <a:noFill/>
          <a:ln>
            <a:noFill/>
          </a:ln>
        </p:spPr>
        <p:txBody>
          <a:bodyPr anchorCtr="0" anchor="ctr" bIns="45700" lIns="91425" rIns="91425" wrap="square" tIns="45700">
            <a:spAutoFit/>
          </a:bodyPr>
          <a:lstStyle/>
          <a:p>
            <a:pPr indent="-152400" lvl="0" marL="0" marR="0" rtl="0" algn="l">
              <a:lnSpc>
                <a:spcPct val="100000"/>
              </a:lnSpc>
              <a:spcBef>
                <a:spcPts val="0"/>
              </a:spcBef>
              <a:spcAft>
                <a:spcPts val="0"/>
              </a:spcAft>
              <a:buClr>
                <a:schemeClr val="lt1"/>
              </a:buClr>
              <a:buSzPct val="100000"/>
              <a:buFont typeface="Arial"/>
              <a:buNone/>
            </a:pPr>
            <a:r>
              <a:rPr b="1" i="0" lang="en-US" sz="2400" u="none">
                <a:solidFill>
                  <a:schemeClr val="lt1"/>
                </a:solidFill>
                <a:latin typeface="Arial"/>
                <a:ea typeface="Arial"/>
                <a:cs typeface="Arial"/>
                <a:sym typeface="Arial"/>
              </a:rPr>
              <a:t>The Saylor, Alexander, and Lewis Model</a:t>
            </a:r>
          </a:p>
        </p:txBody>
      </p:sp>
      <p:sp>
        <p:nvSpPr>
          <p:cNvPr id="746" name="Shape 746"/>
          <p:cNvSpPr txBox="1"/>
          <p:nvPr/>
        </p:nvSpPr>
        <p:spPr>
          <a:xfrm>
            <a:off x="1524000" y="3170237"/>
            <a:ext cx="6096000" cy="701700"/>
          </a:xfrm>
          <a:prstGeom prst="rect">
            <a:avLst/>
          </a:prstGeom>
          <a:noFill/>
          <a:ln>
            <a:noFill/>
          </a:ln>
        </p:spPr>
        <p:txBody>
          <a:bodyPr anchorCtr="0" anchor="ctr" bIns="45700" lIns="91425" rIns="91425" wrap="square" tIns="45700">
            <a:spAutoFit/>
          </a:bodyPr>
          <a:lstStyle/>
          <a:p>
            <a:pPr indent="-127000" lvl="0" marL="0" marR="0" rtl="0" algn="l">
              <a:lnSpc>
                <a:spcPct val="100000"/>
              </a:lnSpc>
              <a:spcBef>
                <a:spcPts val="0"/>
              </a:spcBef>
              <a:spcAft>
                <a:spcPts val="0"/>
              </a:spcAft>
              <a:buClr>
                <a:schemeClr val="lt1"/>
              </a:buClr>
              <a:buSzPct val="100000"/>
              <a:buFont typeface="Arial"/>
              <a:buNone/>
            </a:pPr>
            <a:r>
              <a:rPr b="0" i="0" lang="en-US" sz="2000" u="none">
                <a:solidFill>
                  <a:schemeClr val="lt1"/>
                </a:solidFill>
                <a:latin typeface="Arial"/>
                <a:ea typeface="Arial"/>
                <a:cs typeface="Arial"/>
                <a:sym typeface="Arial"/>
              </a:rPr>
              <a:t>Curriculum:   “a plan for providing sets of learning opportunities for persons to be educated.”</a:t>
            </a:r>
            <a:r>
              <a:rPr b="1" i="0" lang="en-US" sz="2000" u="none">
                <a:solidFill>
                  <a:schemeClr val="lt1"/>
                </a:solidFill>
                <a:latin typeface="Arial"/>
                <a:ea typeface="Arial"/>
                <a:cs typeface="Arial"/>
                <a:sym typeface="Arial"/>
              </a:rPr>
              <a:t> </a:t>
            </a:r>
          </a:p>
        </p:txBody>
      </p:sp>
      <p:sp>
        <p:nvSpPr>
          <p:cNvPr id="747" name="Shape 747"/>
          <p:cNvSpPr txBox="1"/>
          <p:nvPr/>
        </p:nvSpPr>
        <p:spPr>
          <a:xfrm>
            <a:off x="1524000" y="4191000"/>
            <a:ext cx="5715000" cy="1006500"/>
          </a:xfrm>
          <a:prstGeom prst="rect">
            <a:avLst/>
          </a:prstGeom>
          <a:noFill/>
          <a:ln>
            <a:noFill/>
          </a:ln>
        </p:spPr>
        <p:txBody>
          <a:bodyPr anchorCtr="0" anchor="ctr" bIns="45700" lIns="91425" rIns="91425" wrap="square" tIns="45700">
            <a:spAutoFit/>
          </a:bodyPr>
          <a:lstStyle/>
          <a:p>
            <a:pPr indent="-127000" lvl="0" marL="0" marR="0" rtl="0" algn="l">
              <a:lnSpc>
                <a:spcPct val="100000"/>
              </a:lnSpc>
              <a:spcBef>
                <a:spcPts val="0"/>
              </a:spcBef>
              <a:spcAft>
                <a:spcPts val="0"/>
              </a:spcAft>
              <a:buClr>
                <a:schemeClr val="lt1"/>
              </a:buClr>
              <a:buSzPct val="100000"/>
              <a:buFont typeface="Arial"/>
              <a:buNone/>
            </a:pPr>
            <a:r>
              <a:rPr b="0" i="0" lang="en-US" sz="2000" u="none">
                <a:solidFill>
                  <a:schemeClr val="lt1"/>
                </a:solidFill>
                <a:latin typeface="Arial"/>
                <a:ea typeface="Arial"/>
                <a:cs typeface="Arial"/>
                <a:sym typeface="Arial"/>
              </a:rPr>
              <a:t>Curriculum planners begin by specifying the major educational goals and specific objectives they wish to be accomplished. </a:t>
            </a: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1" name="Shape 751"/>
        <p:cNvGrpSpPr/>
        <p:nvPr/>
      </p:nvGrpSpPr>
      <p:grpSpPr>
        <a:xfrm>
          <a:off x="0" y="0"/>
          <a:ext cx="0" cy="0"/>
          <a:chOff x="0" y="0"/>
          <a:chExt cx="0" cy="0"/>
        </a:xfrm>
      </p:grpSpPr>
      <p:sp>
        <p:nvSpPr>
          <p:cNvPr id="752" name="Shape 752"/>
          <p:cNvSpPr txBox="1"/>
          <p:nvPr/>
        </p:nvSpPr>
        <p:spPr>
          <a:xfrm>
            <a:off x="533400" y="685800"/>
            <a:ext cx="8229600" cy="708000"/>
          </a:xfrm>
          <a:prstGeom prst="rect">
            <a:avLst/>
          </a:prstGeom>
          <a:noFill/>
          <a:ln>
            <a:noFill/>
          </a:ln>
        </p:spPr>
        <p:txBody>
          <a:bodyPr anchorCtr="0" anchor="t" bIns="45700" lIns="91425" rIns="91425" wrap="square" tIns="45700">
            <a:spAutoFit/>
          </a:bodyPr>
          <a:lstStyle/>
          <a:p>
            <a:pPr indent="-254000" lvl="0" marL="0" marR="0" rtl="0" algn="ctr">
              <a:lnSpc>
                <a:spcPct val="100000"/>
              </a:lnSpc>
              <a:spcBef>
                <a:spcPts val="0"/>
              </a:spcBef>
              <a:spcAft>
                <a:spcPts val="0"/>
              </a:spcAft>
              <a:buClr>
                <a:schemeClr val="lt1"/>
              </a:buClr>
              <a:buSzPct val="100000"/>
              <a:buFont typeface="Arial"/>
              <a:buNone/>
            </a:pPr>
            <a:r>
              <a:rPr b="0" i="0" lang="en-US" sz="4000" u="none">
                <a:solidFill>
                  <a:schemeClr val="lt1"/>
                </a:solidFill>
                <a:latin typeface="Arial"/>
                <a:ea typeface="Arial"/>
                <a:cs typeface="Arial"/>
                <a:sym typeface="Arial"/>
              </a:rPr>
              <a:t>Models of Curriculum Development</a:t>
            </a:r>
          </a:p>
        </p:txBody>
      </p:sp>
      <p:sp>
        <p:nvSpPr>
          <p:cNvPr id="753" name="Shape 753"/>
          <p:cNvSpPr txBox="1"/>
          <p:nvPr/>
        </p:nvSpPr>
        <p:spPr>
          <a:xfrm>
            <a:off x="1066800" y="3048000"/>
            <a:ext cx="7543800" cy="1552500"/>
          </a:xfrm>
          <a:prstGeom prst="rect">
            <a:avLst/>
          </a:prstGeom>
          <a:noFill/>
          <a:ln>
            <a:noFill/>
          </a:ln>
        </p:spPr>
        <p:txBody>
          <a:bodyPr anchorCtr="0" anchor="ctr" bIns="45700" lIns="91425" rIns="91425" wrap="square" tIns="45700">
            <a:spAutoFit/>
          </a:bodyPr>
          <a:lstStyle/>
          <a:p>
            <a:pPr indent="-152400" lvl="0" marL="0" marR="0" rtl="0" algn="l">
              <a:lnSpc>
                <a:spcPct val="100000"/>
              </a:lnSpc>
              <a:spcBef>
                <a:spcPts val="0"/>
              </a:spcBef>
              <a:spcAft>
                <a:spcPts val="0"/>
              </a:spcAft>
              <a:buClr>
                <a:schemeClr val="lt1"/>
              </a:buClr>
              <a:buSzPct val="100000"/>
              <a:buFont typeface="Arial"/>
              <a:buNone/>
            </a:pPr>
            <a:r>
              <a:rPr b="0" i="0" lang="en-US" sz="2400" u="none">
                <a:solidFill>
                  <a:schemeClr val="lt1"/>
                </a:solidFill>
                <a:latin typeface="Arial"/>
                <a:ea typeface="Arial"/>
                <a:cs typeface="Arial"/>
                <a:sym typeface="Arial"/>
              </a:rPr>
              <a:t>The best or one of the best known models for curriculum development with special attention to planning phases is Ralph W. Tyler’s in his classic little book, </a:t>
            </a:r>
            <a:r>
              <a:rPr b="0" i="1" lang="en-US" sz="2400" u="none">
                <a:solidFill>
                  <a:schemeClr val="lt1"/>
                </a:solidFill>
                <a:latin typeface="Arial"/>
                <a:ea typeface="Arial"/>
                <a:cs typeface="Arial"/>
                <a:sym typeface="Arial"/>
              </a:rPr>
              <a:t>Basic Principles of Curriculum and Instruction</a:t>
            </a:r>
            <a:r>
              <a:rPr b="0" i="0" lang="en-US" sz="2400" u="none">
                <a:solidFill>
                  <a:schemeClr val="lt1"/>
                </a:solidFill>
                <a:latin typeface="Arial"/>
                <a:ea typeface="Arial"/>
                <a:cs typeface="Arial"/>
                <a:sym typeface="Arial"/>
              </a:rPr>
              <a:t>.</a:t>
            </a:r>
            <a:r>
              <a:rPr b="1" i="0" lang="en-US" sz="2400" u="none">
                <a:solidFill>
                  <a:schemeClr val="lt1"/>
                </a:solidFill>
                <a:latin typeface="Arial"/>
                <a:ea typeface="Arial"/>
                <a:cs typeface="Arial"/>
                <a:sym typeface="Arial"/>
              </a:rPr>
              <a:t> </a:t>
            </a:r>
          </a:p>
        </p:txBody>
      </p:sp>
      <p:sp>
        <p:nvSpPr>
          <p:cNvPr id="754" name="Shape 754"/>
          <p:cNvSpPr txBox="1"/>
          <p:nvPr/>
        </p:nvSpPr>
        <p:spPr>
          <a:xfrm>
            <a:off x="1066800" y="2317750"/>
            <a:ext cx="2502000" cy="457200"/>
          </a:xfrm>
          <a:prstGeom prst="rect">
            <a:avLst/>
          </a:prstGeom>
          <a:noFill/>
          <a:ln>
            <a:noFill/>
          </a:ln>
        </p:spPr>
        <p:txBody>
          <a:bodyPr anchorCtr="0" anchor="ctr" bIns="45700" lIns="91425" rIns="91425" wrap="square" tIns="45700">
            <a:spAutoFit/>
          </a:bodyPr>
          <a:lstStyle/>
          <a:p>
            <a:pPr indent="-152400" lvl="0" marL="0" marR="0" rtl="0" algn="l">
              <a:lnSpc>
                <a:spcPct val="100000"/>
              </a:lnSpc>
              <a:spcBef>
                <a:spcPts val="0"/>
              </a:spcBef>
              <a:spcAft>
                <a:spcPts val="0"/>
              </a:spcAft>
              <a:buClr>
                <a:schemeClr val="lt1"/>
              </a:buClr>
              <a:buSzPct val="100000"/>
              <a:buFont typeface="Arial"/>
              <a:buNone/>
            </a:pPr>
            <a:r>
              <a:rPr b="1" i="0" lang="en-US" sz="2400" u="none">
                <a:solidFill>
                  <a:schemeClr val="lt1"/>
                </a:solidFill>
                <a:latin typeface="Arial"/>
                <a:ea typeface="Arial"/>
                <a:cs typeface="Arial"/>
                <a:sym typeface="Arial"/>
              </a:rPr>
              <a:t>The Tyler Model</a:t>
            </a: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8" name="Shape 758"/>
        <p:cNvGrpSpPr/>
        <p:nvPr/>
      </p:nvGrpSpPr>
      <p:grpSpPr>
        <a:xfrm>
          <a:off x="0" y="0"/>
          <a:ext cx="0" cy="0"/>
          <a:chOff x="0" y="0"/>
          <a:chExt cx="0" cy="0"/>
        </a:xfrm>
      </p:grpSpPr>
      <p:sp>
        <p:nvSpPr>
          <p:cNvPr id="759" name="Shape 759"/>
          <p:cNvSpPr txBox="1"/>
          <p:nvPr/>
        </p:nvSpPr>
        <p:spPr>
          <a:xfrm>
            <a:off x="381000" y="609600"/>
            <a:ext cx="8458200" cy="646200"/>
          </a:xfrm>
          <a:prstGeom prst="rect">
            <a:avLst/>
          </a:prstGeom>
          <a:noFill/>
          <a:ln>
            <a:noFill/>
          </a:ln>
        </p:spPr>
        <p:txBody>
          <a:bodyPr anchorCtr="0" anchor="t" bIns="45700" lIns="91425" rIns="91425" wrap="square" tIns="45700">
            <a:spAutoFit/>
          </a:bodyPr>
          <a:lstStyle/>
          <a:p>
            <a:pPr indent="-228600" lvl="0" marL="0" marR="0" rtl="0" algn="l">
              <a:lnSpc>
                <a:spcPct val="100000"/>
              </a:lnSpc>
              <a:spcBef>
                <a:spcPts val="0"/>
              </a:spcBef>
              <a:spcAft>
                <a:spcPts val="0"/>
              </a:spcAft>
              <a:buClr>
                <a:schemeClr val="lt1"/>
              </a:buClr>
              <a:buSzPct val="100000"/>
              <a:buFont typeface="Arial"/>
              <a:buNone/>
            </a:pPr>
            <a:r>
              <a:rPr b="1" i="0" lang="en-US" sz="3600" u="none">
                <a:solidFill>
                  <a:schemeClr val="lt1"/>
                </a:solidFill>
                <a:latin typeface="Arial"/>
                <a:ea typeface="Arial"/>
                <a:cs typeface="Arial"/>
                <a:sym typeface="Arial"/>
              </a:rPr>
              <a:t>The Tyler Model of Curriculum Design</a:t>
            </a:r>
          </a:p>
        </p:txBody>
      </p:sp>
      <p:sp>
        <p:nvSpPr>
          <p:cNvPr id="760" name="Shape 760"/>
          <p:cNvSpPr txBox="1"/>
          <p:nvPr>
            <p:ph idx="1" type="body"/>
          </p:nvPr>
        </p:nvSpPr>
        <p:spPr>
          <a:xfrm>
            <a:off x="533400" y="1828800"/>
            <a:ext cx="8153400" cy="2971800"/>
          </a:xfrm>
          <a:prstGeom prst="rect">
            <a:avLst/>
          </a:prstGeom>
          <a:noFill/>
          <a:ln>
            <a:noFill/>
          </a:ln>
        </p:spPr>
        <p:txBody>
          <a:bodyPr anchorCtr="0" anchor="t" bIns="45700" lIns="91425" rIns="91425" wrap="square" tIns="45700">
            <a:noAutofit/>
          </a:bodyPr>
          <a:lstStyle/>
          <a:p>
            <a:pPr indent="-342900" lvl="0" marL="342900" marR="0" rtl="0" algn="l">
              <a:lnSpc>
                <a:spcPct val="100000"/>
              </a:lnSpc>
              <a:spcBef>
                <a:spcPts val="0"/>
              </a:spcBef>
              <a:spcAft>
                <a:spcPts val="0"/>
              </a:spcAft>
              <a:buClr>
                <a:schemeClr val="accent2"/>
              </a:buClr>
              <a:buSzPct val="75000"/>
              <a:buFont typeface="Noto Sans Symbols"/>
              <a:buChar char="■"/>
            </a:pPr>
            <a:r>
              <a:rPr b="0" i="0" lang="en-US" sz="3600" u="none">
                <a:solidFill>
                  <a:schemeClr val="lt1"/>
                </a:solidFill>
                <a:latin typeface="Arial"/>
                <a:ea typeface="Arial"/>
                <a:cs typeface="Arial"/>
                <a:sym typeface="Arial"/>
              </a:rPr>
              <a:t>The nature and structure of knowledge</a:t>
            </a:r>
          </a:p>
          <a:p>
            <a:pPr indent="-342900" lvl="0" marL="342900" marR="0" rtl="0" algn="l">
              <a:lnSpc>
                <a:spcPct val="100000"/>
              </a:lnSpc>
              <a:spcBef>
                <a:spcPts val="720"/>
              </a:spcBef>
              <a:spcAft>
                <a:spcPts val="0"/>
              </a:spcAft>
              <a:buClr>
                <a:schemeClr val="accent2"/>
              </a:buClr>
              <a:buSzPct val="75000"/>
              <a:buFont typeface="Noto Sans Symbols"/>
              <a:buChar char="■"/>
            </a:pPr>
            <a:r>
              <a:rPr b="0" i="0" lang="en-US" sz="3600" u="none">
                <a:solidFill>
                  <a:schemeClr val="lt1"/>
                </a:solidFill>
                <a:latin typeface="Arial"/>
                <a:ea typeface="Arial"/>
                <a:cs typeface="Arial"/>
                <a:sym typeface="Arial"/>
              </a:rPr>
              <a:t>The needs of the society</a:t>
            </a:r>
          </a:p>
          <a:p>
            <a:pPr indent="-342900" lvl="0" marL="342900" marR="0" rtl="0" algn="l">
              <a:lnSpc>
                <a:spcPct val="100000"/>
              </a:lnSpc>
              <a:spcBef>
                <a:spcPts val="720"/>
              </a:spcBef>
              <a:spcAft>
                <a:spcPts val="0"/>
              </a:spcAft>
              <a:buClr>
                <a:schemeClr val="accent2"/>
              </a:buClr>
              <a:buSzPct val="75000"/>
              <a:buFont typeface="Noto Sans Symbols"/>
              <a:buChar char="■"/>
            </a:pPr>
            <a:r>
              <a:rPr b="0" i="0" lang="en-US" sz="3600" u="none">
                <a:solidFill>
                  <a:schemeClr val="lt1"/>
                </a:solidFill>
                <a:latin typeface="Arial"/>
                <a:ea typeface="Arial"/>
                <a:cs typeface="Arial"/>
                <a:sym typeface="Arial"/>
              </a:rPr>
              <a:t>The needs of the learner</a:t>
            </a: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4" name="Shape 764"/>
        <p:cNvGrpSpPr/>
        <p:nvPr/>
      </p:nvGrpSpPr>
      <p:grpSpPr>
        <a:xfrm>
          <a:off x="0" y="0"/>
          <a:ext cx="0" cy="0"/>
          <a:chOff x="0" y="0"/>
          <a:chExt cx="0" cy="0"/>
        </a:xfrm>
      </p:grpSpPr>
      <p:sp>
        <p:nvSpPr>
          <p:cNvPr id="765" name="Shape 765"/>
          <p:cNvSpPr txBox="1"/>
          <p:nvPr>
            <p:ph type="title"/>
          </p:nvPr>
        </p:nvSpPr>
        <p:spPr>
          <a:xfrm>
            <a:off x="533400" y="473075"/>
            <a:ext cx="8153400" cy="1143000"/>
          </a:xfrm>
          <a:prstGeom prst="rect">
            <a:avLst/>
          </a:prstGeom>
          <a:noFill/>
          <a:ln>
            <a:noFill/>
          </a:ln>
        </p:spPr>
        <p:txBody>
          <a:bodyPr anchorCtr="0" anchor="b" bIns="45700" lIns="91425" rIns="91425" wrap="square" tIns="45700">
            <a:noAutofit/>
          </a:bodyPr>
          <a:lstStyle/>
          <a:p>
            <a:pPr indent="-228600" lvl="0" marL="0" rtl="0" algn="l">
              <a:lnSpc>
                <a:spcPct val="80000"/>
              </a:lnSpc>
              <a:spcBef>
                <a:spcPts val="0"/>
              </a:spcBef>
              <a:spcAft>
                <a:spcPts val="0"/>
              </a:spcAft>
              <a:buClr>
                <a:schemeClr val="lt2"/>
              </a:buClr>
              <a:buSzPct val="100000"/>
              <a:buFont typeface="Arial"/>
              <a:buNone/>
            </a:pPr>
            <a:r>
              <a:rPr b="0" i="0" lang="en-US" sz="3600" u="none">
                <a:solidFill>
                  <a:schemeClr val="lt2"/>
                </a:solidFill>
                <a:latin typeface="Arial"/>
                <a:ea typeface="Arial"/>
                <a:cs typeface="Arial"/>
                <a:sym typeface="Arial"/>
              </a:rPr>
              <a:t>Tyler: </a:t>
            </a:r>
            <a:br>
              <a:rPr b="0" i="0" lang="en-US" sz="3600" u="none">
                <a:solidFill>
                  <a:schemeClr val="lt2"/>
                </a:solidFill>
                <a:latin typeface="Arial"/>
                <a:ea typeface="Arial"/>
                <a:cs typeface="Arial"/>
                <a:sym typeface="Arial"/>
              </a:rPr>
            </a:br>
            <a:r>
              <a:rPr b="0" i="0" lang="en-US" sz="2800" u="none">
                <a:solidFill>
                  <a:schemeClr val="lt2"/>
                </a:solidFill>
                <a:latin typeface="Arial"/>
                <a:ea typeface="Arial"/>
                <a:cs typeface="Arial"/>
                <a:sym typeface="Arial"/>
              </a:rPr>
              <a:t>Fundamental Questions in Developing Curriculum</a:t>
            </a:r>
          </a:p>
        </p:txBody>
      </p:sp>
      <p:sp>
        <p:nvSpPr>
          <p:cNvPr id="766" name="Shape 766"/>
          <p:cNvSpPr txBox="1"/>
          <p:nvPr>
            <p:ph idx="1" type="body"/>
          </p:nvPr>
        </p:nvSpPr>
        <p:spPr>
          <a:xfrm>
            <a:off x="533400" y="1828800"/>
            <a:ext cx="8153400" cy="4038600"/>
          </a:xfrm>
          <a:prstGeom prst="rect">
            <a:avLst/>
          </a:prstGeom>
          <a:noFill/>
          <a:ln>
            <a:noFill/>
          </a:ln>
        </p:spPr>
        <p:txBody>
          <a:bodyPr anchorCtr="0" anchor="t" bIns="45700" lIns="91425" rIns="91425" wrap="square" tIns="45700">
            <a:noAutofit/>
          </a:bodyPr>
          <a:lstStyle/>
          <a:p>
            <a:pPr indent="-342900" lvl="0" marL="342900" marR="0" rtl="0" algn="l">
              <a:lnSpc>
                <a:spcPct val="100000"/>
              </a:lnSpc>
              <a:spcBef>
                <a:spcPts val="0"/>
              </a:spcBef>
              <a:spcAft>
                <a:spcPts val="0"/>
              </a:spcAft>
              <a:buClr>
                <a:schemeClr val="accent2"/>
              </a:buClr>
              <a:buSzPct val="75000"/>
              <a:buFont typeface="Noto Sans Symbols"/>
              <a:buChar char="■"/>
            </a:pPr>
            <a:r>
              <a:rPr b="0" i="0" lang="en-US" sz="2800" u="none">
                <a:solidFill>
                  <a:schemeClr val="lt1"/>
                </a:solidFill>
                <a:latin typeface="Arial"/>
                <a:ea typeface="Arial"/>
                <a:cs typeface="Arial"/>
                <a:sym typeface="Arial"/>
              </a:rPr>
              <a:t>What educational purposes should the school seek to attain?</a:t>
            </a:r>
          </a:p>
          <a:p>
            <a:pPr indent="-342900" lvl="0" marL="342900" marR="0" rtl="0" algn="l">
              <a:lnSpc>
                <a:spcPct val="100000"/>
              </a:lnSpc>
              <a:spcBef>
                <a:spcPts val="560"/>
              </a:spcBef>
              <a:spcAft>
                <a:spcPts val="0"/>
              </a:spcAft>
              <a:buClr>
                <a:schemeClr val="accent2"/>
              </a:buClr>
              <a:buSzPct val="75000"/>
              <a:buFont typeface="Noto Sans Symbols"/>
              <a:buChar char="■"/>
            </a:pPr>
            <a:r>
              <a:rPr b="0" i="0" lang="en-US" sz="2800" u="none">
                <a:solidFill>
                  <a:schemeClr val="lt1"/>
                </a:solidFill>
                <a:latin typeface="Arial"/>
                <a:ea typeface="Arial"/>
                <a:cs typeface="Arial"/>
                <a:sym typeface="Arial"/>
              </a:rPr>
              <a:t>What educational experiences can be provided that are likely to attain these purposes?</a:t>
            </a:r>
          </a:p>
          <a:p>
            <a:pPr indent="-342900" lvl="0" marL="342900" marR="0" rtl="0" algn="l">
              <a:lnSpc>
                <a:spcPct val="100000"/>
              </a:lnSpc>
              <a:spcBef>
                <a:spcPts val="560"/>
              </a:spcBef>
              <a:spcAft>
                <a:spcPts val="0"/>
              </a:spcAft>
              <a:buClr>
                <a:schemeClr val="accent2"/>
              </a:buClr>
              <a:buSzPct val="75000"/>
              <a:buFont typeface="Noto Sans Symbols"/>
              <a:buChar char="■"/>
            </a:pPr>
            <a:r>
              <a:rPr b="0" i="0" lang="en-US" sz="2800" u="none">
                <a:solidFill>
                  <a:schemeClr val="lt1"/>
                </a:solidFill>
                <a:latin typeface="Arial"/>
                <a:ea typeface="Arial"/>
                <a:cs typeface="Arial"/>
                <a:sym typeface="Arial"/>
              </a:rPr>
              <a:t>How can these educational experiences be effectively organized?</a:t>
            </a:r>
          </a:p>
          <a:p>
            <a:pPr indent="-342900" lvl="0" marL="342900" marR="0" rtl="0" algn="l">
              <a:lnSpc>
                <a:spcPct val="100000"/>
              </a:lnSpc>
              <a:spcBef>
                <a:spcPts val="560"/>
              </a:spcBef>
              <a:spcAft>
                <a:spcPts val="0"/>
              </a:spcAft>
              <a:buClr>
                <a:schemeClr val="accent2"/>
              </a:buClr>
              <a:buSzPct val="75000"/>
              <a:buFont typeface="Noto Sans Symbols"/>
              <a:buChar char="■"/>
            </a:pPr>
            <a:r>
              <a:rPr b="0" i="0" lang="en-US" sz="2800" u="none">
                <a:solidFill>
                  <a:schemeClr val="lt1"/>
                </a:solidFill>
                <a:latin typeface="Arial"/>
                <a:ea typeface="Arial"/>
                <a:cs typeface="Arial"/>
                <a:sym typeface="Arial"/>
              </a:rPr>
              <a:t>How can we determine whether and to what extent these purposes are being attained?</a:t>
            </a: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0" name="Shape 770"/>
        <p:cNvGrpSpPr/>
        <p:nvPr/>
      </p:nvGrpSpPr>
      <p:grpSpPr>
        <a:xfrm>
          <a:off x="0" y="0"/>
          <a:ext cx="0" cy="0"/>
          <a:chOff x="0" y="0"/>
          <a:chExt cx="0" cy="0"/>
        </a:xfrm>
      </p:grpSpPr>
      <p:sp>
        <p:nvSpPr>
          <p:cNvPr id="771" name="Shape 771"/>
          <p:cNvSpPr txBox="1"/>
          <p:nvPr>
            <p:ph type="title"/>
          </p:nvPr>
        </p:nvSpPr>
        <p:spPr>
          <a:xfrm>
            <a:off x="533400" y="473075"/>
            <a:ext cx="8153400" cy="1143000"/>
          </a:xfrm>
          <a:prstGeom prst="rect">
            <a:avLst/>
          </a:prstGeom>
          <a:noFill/>
          <a:ln>
            <a:noFill/>
          </a:ln>
        </p:spPr>
        <p:txBody>
          <a:bodyPr anchorCtr="0" anchor="b" bIns="45700" lIns="91425" rIns="91425" wrap="square" tIns="45700">
            <a:noAutofit/>
          </a:bodyPr>
          <a:lstStyle/>
          <a:p>
            <a:pPr indent="-279400" lvl="0" marL="0" rtl="0" algn="l">
              <a:lnSpc>
                <a:spcPct val="80000"/>
              </a:lnSpc>
              <a:spcBef>
                <a:spcPts val="0"/>
              </a:spcBef>
              <a:spcAft>
                <a:spcPts val="0"/>
              </a:spcAft>
              <a:buClr>
                <a:srgbClr val="00B0F0"/>
              </a:buClr>
              <a:buSzPct val="100000"/>
              <a:buFont typeface="Arial"/>
              <a:buNone/>
            </a:pPr>
            <a:r>
              <a:rPr b="0" i="0" lang="en-US" sz="4400" u="none">
                <a:solidFill>
                  <a:srgbClr val="00B0F0"/>
                </a:solidFill>
                <a:latin typeface="Arial"/>
                <a:ea typeface="Arial"/>
                <a:cs typeface="Arial"/>
                <a:sym typeface="Arial"/>
              </a:rPr>
              <a:t>Reflection:</a:t>
            </a:r>
          </a:p>
        </p:txBody>
      </p:sp>
      <p:sp>
        <p:nvSpPr>
          <p:cNvPr id="772" name="Shape 772"/>
          <p:cNvSpPr txBox="1"/>
          <p:nvPr>
            <p:ph idx="1" type="body"/>
          </p:nvPr>
        </p:nvSpPr>
        <p:spPr>
          <a:xfrm>
            <a:off x="533400" y="1828800"/>
            <a:ext cx="8153400" cy="4038600"/>
          </a:xfrm>
          <a:prstGeom prst="rect">
            <a:avLst/>
          </a:prstGeom>
          <a:noFill/>
          <a:ln>
            <a:noFill/>
          </a:ln>
        </p:spPr>
        <p:txBody>
          <a:bodyPr anchorCtr="0" anchor="t" bIns="45700" lIns="91425" rIns="91425" wrap="square" tIns="45700">
            <a:noAutofit/>
          </a:bodyPr>
          <a:lstStyle/>
          <a:p>
            <a:pPr indent="-342900" lvl="0" marL="342900" marR="0" rtl="0" algn="l">
              <a:lnSpc>
                <a:spcPct val="100000"/>
              </a:lnSpc>
              <a:spcBef>
                <a:spcPts val="0"/>
              </a:spcBef>
              <a:spcAft>
                <a:spcPts val="0"/>
              </a:spcAft>
              <a:buClr>
                <a:schemeClr val="accent2"/>
              </a:buClr>
              <a:buSzPct val="75000"/>
              <a:buFont typeface="Noto Sans Symbols"/>
              <a:buChar char="■"/>
            </a:pPr>
            <a:r>
              <a:rPr b="0" i="0" lang="en-US" sz="3200" u="none">
                <a:solidFill>
                  <a:schemeClr val="lt1"/>
                </a:solidFill>
                <a:latin typeface="Arial"/>
                <a:ea typeface="Arial"/>
                <a:cs typeface="Arial"/>
                <a:sym typeface="Arial"/>
              </a:rPr>
              <a:t>On what bases would you choose a model for curriculum development?</a:t>
            </a:r>
          </a:p>
          <a:p>
            <a:pPr indent="-342900" lvl="0" marL="342900" marR="0" rtl="0" algn="l">
              <a:lnSpc>
                <a:spcPct val="100000"/>
              </a:lnSpc>
              <a:spcBef>
                <a:spcPts val="640"/>
              </a:spcBef>
              <a:spcAft>
                <a:spcPts val="0"/>
              </a:spcAft>
              <a:buClr>
                <a:schemeClr val="accent2"/>
              </a:buClr>
              <a:buSzPct val="75000"/>
              <a:buFont typeface="Noto Sans Symbols"/>
              <a:buChar char="■"/>
            </a:pPr>
            <a:r>
              <a:rPr b="0" i="0" lang="en-US" sz="3200" u="none">
                <a:solidFill>
                  <a:schemeClr val="lt1"/>
                </a:solidFill>
                <a:latin typeface="Arial"/>
                <a:ea typeface="Arial"/>
                <a:cs typeface="Arial"/>
                <a:sym typeface="Arial"/>
              </a:rPr>
              <a:t>Who should decide which model for curriculum development to follow?</a:t>
            </a:r>
          </a:p>
          <a:p>
            <a:pPr indent="-342900" lvl="0" marL="342900" marR="0" rtl="0" algn="l">
              <a:lnSpc>
                <a:spcPct val="100000"/>
              </a:lnSpc>
              <a:spcBef>
                <a:spcPts val="640"/>
              </a:spcBef>
              <a:spcAft>
                <a:spcPts val="0"/>
              </a:spcAft>
              <a:buClr>
                <a:schemeClr val="accent2"/>
              </a:buClr>
              <a:buSzPct val="75000"/>
              <a:buFont typeface="Noto Sans Symbols"/>
              <a:buChar char="■"/>
            </a:pPr>
            <a:r>
              <a:rPr b="0" i="0" lang="en-US" sz="3200" u="none">
                <a:solidFill>
                  <a:schemeClr val="lt1"/>
                </a:solidFill>
                <a:latin typeface="Arial"/>
                <a:ea typeface="Arial"/>
                <a:cs typeface="Arial"/>
                <a:sym typeface="Arial"/>
              </a:rPr>
              <a:t>Is the Tyler rationale a suitable basis for current curriculum development?</a:t>
            </a:r>
          </a:p>
        </p:txBody>
      </p:sp>
    </p:spTree>
  </p:cSld>
  <p:clrMapOvr>
    <a:masterClrMapping/>
  </p:clrMapOvr>
</p:sld>
</file>

<file path=ppt/theme/theme1.xml><?xml version="1.0" encoding="utf-8"?>
<a:theme xmlns:a="http://schemas.openxmlformats.org/drawingml/2006/main" xmlns:r="http://schemas.openxmlformats.org/officeDocument/2006/relationships" name="1_Refined">
  <a:themeElements>
    <a:clrScheme name="Refined 1">
      <a:dk1>
        <a:srgbClr val="666633"/>
      </a:dk1>
      <a:lt1>
        <a:srgbClr val="FFFFFF"/>
      </a:lt1>
      <a:dk2>
        <a:srgbClr val="000000"/>
      </a:dk2>
      <a:lt2>
        <a:srgbClr val="FFFFFF"/>
      </a:lt2>
      <a:accent1>
        <a:srgbClr val="666699"/>
      </a:accent1>
      <a:accent2>
        <a:srgbClr val="990000"/>
      </a:accent2>
      <a:accent3>
        <a:srgbClr val="AAAAAA"/>
      </a:accent3>
      <a:accent4>
        <a:srgbClr val="DADADA"/>
      </a:accent4>
      <a:accent5>
        <a:srgbClr val="B8B8CA"/>
      </a:accent5>
      <a:accent6>
        <a:srgbClr val="8A0000"/>
      </a:accent6>
      <a:hlink>
        <a:srgbClr val="999900"/>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efined">
  <a:themeElements>
    <a:clrScheme name="Refined 1">
      <a:dk1>
        <a:srgbClr val="666633"/>
      </a:dk1>
      <a:lt1>
        <a:srgbClr val="FFFFFF"/>
      </a:lt1>
      <a:dk2>
        <a:srgbClr val="000000"/>
      </a:dk2>
      <a:lt2>
        <a:srgbClr val="FFFFFF"/>
      </a:lt2>
      <a:accent1>
        <a:srgbClr val="666699"/>
      </a:accent1>
      <a:accent2>
        <a:srgbClr val="990000"/>
      </a:accent2>
      <a:accent3>
        <a:srgbClr val="AAAAAA"/>
      </a:accent3>
      <a:accent4>
        <a:srgbClr val="DADADA"/>
      </a:accent4>
      <a:accent5>
        <a:srgbClr val="B8B8CA"/>
      </a:accent5>
      <a:accent6>
        <a:srgbClr val="8A0000"/>
      </a:accent6>
      <a:hlink>
        <a:srgbClr val="999900"/>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